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66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836041358936483E-2"/>
          <c:y val="4.7413793103448273E-2"/>
          <c:w val="0.91728212703101919"/>
          <c:h val="0.72787812393016094"/>
        </c:manualLayout>
      </c:layout>
      <c:barChart>
        <c:barDir val="col"/>
        <c:grouping val="clustered"/>
        <c:varyColors val="0"/>
        <c:ser>
          <c:idx val="6"/>
          <c:order val="6"/>
          <c:tx>
            <c:strRef>
              <c:f>Sheet1!$H$1</c:f>
              <c:strCache>
                <c:ptCount val="1"/>
                <c:pt idx="0">
                  <c:v>Volume (m)</c:v>
                </c:pt>
              </c:strCache>
            </c:strRef>
          </c:tx>
          <c:spPr>
            <a:solidFill>
              <a:srgbClr val="969696"/>
            </a:solidFill>
          </c:spPr>
          <c:invertIfNegative val="0"/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Sheet1!$H$2:$H$756</c:f>
              <c:numCache>
                <c:formatCode>0.00</c:formatCode>
                <c:ptCount val="755"/>
                <c:pt idx="0">
                  <c:v>3.0128819999999998</c:v>
                </c:pt>
                <c:pt idx="1">
                  <c:v>4.5116870000000002</c:v>
                </c:pt>
                <c:pt idx="2">
                  <c:v>3.4918619999999998</c:v>
                </c:pt>
                <c:pt idx="3">
                  <c:v>4.2599770000000001</c:v>
                </c:pt>
                <c:pt idx="4">
                  <c:v>4.184787</c:v>
                </c:pt>
                <c:pt idx="5">
                  <c:v>2.6055730000000001</c:v>
                </c:pt>
                <c:pt idx="6">
                  <c:v>3.29393</c:v>
                </c:pt>
                <c:pt idx="7">
                  <c:v>3.3729290000000001</c:v>
                </c:pt>
                <c:pt idx="8">
                  <c:v>4.082516</c:v>
                </c:pt>
                <c:pt idx="9">
                  <c:v>3.945036</c:v>
                </c:pt>
                <c:pt idx="10">
                  <c:v>3.763039</c:v>
                </c:pt>
                <c:pt idx="11">
                  <c:v>4.1163340000000002</c:v>
                </c:pt>
                <c:pt idx="12">
                  <c:v>4.6718039999999998</c:v>
                </c:pt>
                <c:pt idx="13">
                  <c:v>6.0546629999999997</c:v>
                </c:pt>
                <c:pt idx="14">
                  <c:v>7.1445189999999998</c:v>
                </c:pt>
                <c:pt idx="15">
                  <c:v>5.6226659999999997</c:v>
                </c:pt>
                <c:pt idx="16">
                  <c:v>5.5082120000000003</c:v>
                </c:pt>
                <c:pt idx="17">
                  <c:v>14.044969</c:v>
                </c:pt>
                <c:pt idx="18">
                  <c:v>8.0624699999999994</c:v>
                </c:pt>
                <c:pt idx="19">
                  <c:v>4.0873600000000003</c:v>
                </c:pt>
                <c:pt idx="20">
                  <c:v>3.8137050000000001</c:v>
                </c:pt>
                <c:pt idx="21">
                  <c:v>3.506821</c:v>
                </c:pt>
                <c:pt idx="22">
                  <c:v>4.0686059999999999</c:v>
                </c:pt>
                <c:pt idx="23">
                  <c:v>5.7913300000000003</c:v>
                </c:pt>
                <c:pt idx="24">
                  <c:v>3.5499459999999998</c:v>
                </c:pt>
                <c:pt idx="25">
                  <c:v>3.2543449999999998</c:v>
                </c:pt>
                <c:pt idx="26">
                  <c:v>2.8734120000000001</c:v>
                </c:pt>
                <c:pt idx="27">
                  <c:v>4.9523130000000002</c:v>
                </c:pt>
                <c:pt idx="28">
                  <c:v>4.3771870000000002</c:v>
                </c:pt>
                <c:pt idx="29">
                  <c:v>3.0018479999999998</c:v>
                </c:pt>
                <c:pt idx="30">
                  <c:v>3.9857109999999998</c:v>
                </c:pt>
                <c:pt idx="31">
                  <c:v>3.7070850000000002</c:v>
                </c:pt>
                <c:pt idx="32">
                  <c:v>3.7533699999999999</c:v>
                </c:pt>
                <c:pt idx="33">
                  <c:v>5.4817419999999997</c:v>
                </c:pt>
                <c:pt idx="34">
                  <c:v>3.6133169999999999</c:v>
                </c:pt>
                <c:pt idx="35">
                  <c:v>4.1997780000000002</c:v>
                </c:pt>
                <c:pt idx="36">
                  <c:v>6.7357659999999999</c:v>
                </c:pt>
                <c:pt idx="37">
                  <c:v>4.3866420000000002</c:v>
                </c:pt>
                <c:pt idx="38">
                  <c:v>3.8444980000000002</c:v>
                </c:pt>
                <c:pt idx="39">
                  <c:v>3.1355520000000001</c:v>
                </c:pt>
                <c:pt idx="40">
                  <c:v>3.4214910000000001</c:v>
                </c:pt>
                <c:pt idx="41">
                  <c:v>3.5446279999999999</c:v>
                </c:pt>
                <c:pt idx="42">
                  <c:v>3.7915920000000001</c:v>
                </c:pt>
                <c:pt idx="43">
                  <c:v>3.0936300000000001</c:v>
                </c:pt>
                <c:pt idx="44">
                  <c:v>3.4265129999999999</c:v>
                </c:pt>
                <c:pt idx="45">
                  <c:v>5.0327989999999998</c:v>
                </c:pt>
                <c:pt idx="46">
                  <c:v>5.6596520000000003</c:v>
                </c:pt>
                <c:pt idx="47">
                  <c:v>5.2575940000000001</c:v>
                </c:pt>
                <c:pt idx="48">
                  <c:v>9.9928190000000008</c:v>
                </c:pt>
                <c:pt idx="49">
                  <c:v>3.986335</c:v>
                </c:pt>
                <c:pt idx="50">
                  <c:v>4.5137200000000002</c:v>
                </c:pt>
                <c:pt idx="51">
                  <c:v>4.9722</c:v>
                </c:pt>
                <c:pt idx="52">
                  <c:v>5.2682960000000003</c:v>
                </c:pt>
                <c:pt idx="53">
                  <c:v>4.2975519999999996</c:v>
                </c:pt>
                <c:pt idx="54">
                  <c:v>3.3820869999999998</c:v>
                </c:pt>
                <c:pt idx="55">
                  <c:v>5.4105869999999996</c:v>
                </c:pt>
                <c:pt idx="56">
                  <c:v>4.5238699999999996</c:v>
                </c:pt>
                <c:pt idx="57">
                  <c:v>4.9423240000000002</c:v>
                </c:pt>
                <c:pt idx="58">
                  <c:v>3.6460020000000002</c:v>
                </c:pt>
                <c:pt idx="59">
                  <c:v>3.8863240000000001</c:v>
                </c:pt>
                <c:pt idx="60">
                  <c:v>5.3597679999999999</c:v>
                </c:pt>
                <c:pt idx="61">
                  <c:v>5.9164209999999997</c:v>
                </c:pt>
                <c:pt idx="62">
                  <c:v>5.4426589999999999</c:v>
                </c:pt>
                <c:pt idx="63">
                  <c:v>8.1210559999999994</c:v>
                </c:pt>
                <c:pt idx="64">
                  <c:v>6.6553310000000003</c:v>
                </c:pt>
                <c:pt idx="65">
                  <c:v>6.8653529999999998</c:v>
                </c:pt>
                <c:pt idx="66">
                  <c:v>8.8223339999999997</c:v>
                </c:pt>
                <c:pt idx="67">
                  <c:v>19.872779999999999</c:v>
                </c:pt>
                <c:pt idx="68">
                  <c:v>12.715835</c:v>
                </c:pt>
                <c:pt idx="69">
                  <c:v>8.6029970000000002</c:v>
                </c:pt>
                <c:pt idx="70">
                  <c:v>9.7614450000000001</c:v>
                </c:pt>
                <c:pt idx="71">
                  <c:v>8.3514479999999995</c:v>
                </c:pt>
                <c:pt idx="72">
                  <c:v>9.2733419999999995</c:v>
                </c:pt>
                <c:pt idx="73">
                  <c:v>6.071936</c:v>
                </c:pt>
                <c:pt idx="74">
                  <c:v>6.3516529999999998</c:v>
                </c:pt>
                <c:pt idx="75">
                  <c:v>6.8352209999999998</c:v>
                </c:pt>
                <c:pt idx="76">
                  <c:v>4.7613979999999998</c:v>
                </c:pt>
                <c:pt idx="77">
                  <c:v>6.7885239999999998</c:v>
                </c:pt>
                <c:pt idx="78">
                  <c:v>13.531610000000001</c:v>
                </c:pt>
                <c:pt idx="79">
                  <c:v>6.1472870000000004</c:v>
                </c:pt>
                <c:pt idx="80">
                  <c:v>5.8870170000000002</c:v>
                </c:pt>
                <c:pt idx="81">
                  <c:v>5.875947</c:v>
                </c:pt>
                <c:pt idx="82">
                  <c:v>6.0658380000000003</c:v>
                </c:pt>
                <c:pt idx="83">
                  <c:v>5.6047190000000002</c:v>
                </c:pt>
                <c:pt idx="84">
                  <c:v>4.0692159999999999</c:v>
                </c:pt>
                <c:pt idx="85">
                  <c:v>4.2957830000000001</c:v>
                </c:pt>
                <c:pt idx="86">
                  <c:v>5.6268469999999997</c:v>
                </c:pt>
                <c:pt idx="87">
                  <c:v>5.4384680000000003</c:v>
                </c:pt>
                <c:pt idx="88">
                  <c:v>4.367902</c:v>
                </c:pt>
                <c:pt idx="89">
                  <c:v>4.2500910000000003</c:v>
                </c:pt>
                <c:pt idx="90">
                  <c:v>4.883718</c:v>
                </c:pt>
                <c:pt idx="91">
                  <c:v>4.0852870000000001</c:v>
                </c:pt>
                <c:pt idx="92">
                  <c:v>3.846203</c:v>
                </c:pt>
                <c:pt idx="93">
                  <c:v>6.6778700000000004</c:v>
                </c:pt>
                <c:pt idx="94">
                  <c:v>5.2707550000000003</c:v>
                </c:pt>
                <c:pt idx="95">
                  <c:v>5.0225030000000004</c:v>
                </c:pt>
                <c:pt idx="96">
                  <c:v>5.9290979999999998</c:v>
                </c:pt>
                <c:pt idx="97">
                  <c:v>3.4592399999999999</c:v>
                </c:pt>
                <c:pt idx="98">
                  <c:v>4.9705009999999996</c:v>
                </c:pt>
                <c:pt idx="99">
                  <c:v>7.8106359999999997</c:v>
                </c:pt>
                <c:pt idx="100">
                  <c:v>6.8912409999999999</c:v>
                </c:pt>
                <c:pt idx="101">
                  <c:v>6.4590680000000003</c:v>
                </c:pt>
                <c:pt idx="102">
                  <c:v>6.513763</c:v>
                </c:pt>
                <c:pt idx="103">
                  <c:v>4.444871</c:v>
                </c:pt>
                <c:pt idx="104">
                  <c:v>2.6249099999999999</c:v>
                </c:pt>
                <c:pt idx="105">
                  <c:v>5.4844900000000001</c:v>
                </c:pt>
                <c:pt idx="106">
                  <c:v>4.9375200000000001</c:v>
                </c:pt>
                <c:pt idx="107">
                  <c:v>5.6316949999999997</c:v>
                </c:pt>
                <c:pt idx="108">
                  <c:v>6.8811090000000004</c:v>
                </c:pt>
                <c:pt idx="109">
                  <c:v>7.7288509999999997</c:v>
                </c:pt>
                <c:pt idx="110">
                  <c:v>13.612534</c:v>
                </c:pt>
                <c:pt idx="111">
                  <c:v>9.0091889999999992</c:v>
                </c:pt>
                <c:pt idx="112">
                  <c:v>9.0860889999999994</c:v>
                </c:pt>
                <c:pt idx="113">
                  <c:v>19.413231</c:v>
                </c:pt>
                <c:pt idx="114">
                  <c:v>5.0537799999999997</c:v>
                </c:pt>
                <c:pt idx="115">
                  <c:v>4.1975660000000001</c:v>
                </c:pt>
                <c:pt idx="116">
                  <c:v>3.4814069999999999</c:v>
                </c:pt>
                <c:pt idx="117">
                  <c:v>3.1320739999999998</c:v>
                </c:pt>
                <c:pt idx="118">
                  <c:v>7.8513700000000002</c:v>
                </c:pt>
                <c:pt idx="119">
                  <c:v>6.5723750000000001</c:v>
                </c:pt>
                <c:pt idx="120">
                  <c:v>6.4390090000000004</c:v>
                </c:pt>
                <c:pt idx="121">
                  <c:v>6.4975779999999999</c:v>
                </c:pt>
                <c:pt idx="122">
                  <c:v>6.6751009999999997</c:v>
                </c:pt>
                <c:pt idx="123">
                  <c:v>6.090198</c:v>
                </c:pt>
                <c:pt idx="124">
                  <c:v>9.0278480000000005</c:v>
                </c:pt>
                <c:pt idx="125">
                  <c:v>7.7501199999999999</c:v>
                </c:pt>
                <c:pt idx="126">
                  <c:v>63.612527</c:v>
                </c:pt>
                <c:pt idx="127">
                  <c:v>34.378264000000001</c:v>
                </c:pt>
                <c:pt idx="128">
                  <c:v>16.287122</c:v>
                </c:pt>
                <c:pt idx="129">
                  <c:v>16.181052999999999</c:v>
                </c:pt>
                <c:pt idx="130">
                  <c:v>12.727503</c:v>
                </c:pt>
                <c:pt idx="131">
                  <c:v>11.887869</c:v>
                </c:pt>
                <c:pt idx="132">
                  <c:v>10.451352999999999</c:v>
                </c:pt>
                <c:pt idx="133">
                  <c:v>7.2814040000000002</c:v>
                </c:pt>
                <c:pt idx="134">
                  <c:v>9.6627229999999997</c:v>
                </c:pt>
                <c:pt idx="135">
                  <c:v>7.6099759999999996</c:v>
                </c:pt>
                <c:pt idx="136">
                  <c:v>7.108511</c:v>
                </c:pt>
                <c:pt idx="137">
                  <c:v>9.1563189999999999</c:v>
                </c:pt>
                <c:pt idx="138">
                  <c:v>7.3284529999999997</c:v>
                </c:pt>
                <c:pt idx="139">
                  <c:v>8.5730229999999992</c:v>
                </c:pt>
                <c:pt idx="140">
                  <c:v>7.1378700000000004</c:v>
                </c:pt>
                <c:pt idx="141">
                  <c:v>5.6046959999999997</c:v>
                </c:pt>
                <c:pt idx="142">
                  <c:v>4.4273189999999998</c:v>
                </c:pt>
                <c:pt idx="143">
                  <c:v>5.3031689999999996</c:v>
                </c:pt>
                <c:pt idx="144">
                  <c:v>5.3531639999999996</c:v>
                </c:pt>
                <c:pt idx="145">
                  <c:v>5.6388860000000003</c:v>
                </c:pt>
                <c:pt idx="146">
                  <c:v>6.5919160000000003</c:v>
                </c:pt>
                <c:pt idx="147">
                  <c:v>5.9385870000000001</c:v>
                </c:pt>
                <c:pt idx="148">
                  <c:v>3.8333710000000001</c:v>
                </c:pt>
                <c:pt idx="149">
                  <c:v>4.7779220000000002</c:v>
                </c:pt>
                <c:pt idx="150">
                  <c:v>5.2174620000000003</c:v>
                </c:pt>
                <c:pt idx="151">
                  <c:v>6.8478880000000002</c:v>
                </c:pt>
                <c:pt idx="152">
                  <c:v>13.180911999999999</c:v>
                </c:pt>
                <c:pt idx="153">
                  <c:v>5.6804639999999997</c:v>
                </c:pt>
                <c:pt idx="154">
                  <c:v>4.4958920000000004</c:v>
                </c:pt>
                <c:pt idx="155">
                  <c:v>5.5126759999999999</c:v>
                </c:pt>
                <c:pt idx="156">
                  <c:v>7.4422829999999998</c:v>
                </c:pt>
                <c:pt idx="157">
                  <c:v>6.1913390000000001</c:v>
                </c:pt>
                <c:pt idx="158">
                  <c:v>5.779261</c:v>
                </c:pt>
                <c:pt idx="159">
                  <c:v>6.8337079999999997</c:v>
                </c:pt>
                <c:pt idx="160">
                  <c:v>5.4275679999999999</c:v>
                </c:pt>
                <c:pt idx="161">
                  <c:v>5.5895060000000001</c:v>
                </c:pt>
                <c:pt idx="162">
                  <c:v>5.2854910000000004</c:v>
                </c:pt>
                <c:pt idx="163">
                  <c:v>4.6584289999999999</c:v>
                </c:pt>
                <c:pt idx="164">
                  <c:v>5.268707</c:v>
                </c:pt>
                <c:pt idx="165">
                  <c:v>4.9255849999999999</c:v>
                </c:pt>
                <c:pt idx="166">
                  <c:v>6.3073309999999996</c:v>
                </c:pt>
                <c:pt idx="167">
                  <c:v>4.1782919999999999</c:v>
                </c:pt>
                <c:pt idx="168">
                  <c:v>5.1320959999999998</c:v>
                </c:pt>
                <c:pt idx="169">
                  <c:v>7.7687210000000002</c:v>
                </c:pt>
                <c:pt idx="170">
                  <c:v>7.196237</c:v>
                </c:pt>
                <c:pt idx="171">
                  <c:v>6.6487579999999999</c:v>
                </c:pt>
                <c:pt idx="172">
                  <c:v>14.643939</c:v>
                </c:pt>
                <c:pt idx="173">
                  <c:v>6.2404719999999996</c:v>
                </c:pt>
                <c:pt idx="174">
                  <c:v>6.4299629999999999</c:v>
                </c:pt>
                <c:pt idx="175">
                  <c:v>9.3972280000000001</c:v>
                </c:pt>
                <c:pt idx="176">
                  <c:v>8.8517360000000007</c:v>
                </c:pt>
                <c:pt idx="177">
                  <c:v>5.8371310000000003</c:v>
                </c:pt>
                <c:pt idx="178">
                  <c:v>7.8097510000000003</c:v>
                </c:pt>
                <c:pt idx="179">
                  <c:v>6.4510269999999998</c:v>
                </c:pt>
                <c:pt idx="180">
                  <c:v>7.8543580000000004</c:v>
                </c:pt>
                <c:pt idx="181">
                  <c:v>5.4579139999999997</c:v>
                </c:pt>
                <c:pt idx="182">
                  <c:v>6.0389429999999997</c:v>
                </c:pt>
                <c:pt idx="183">
                  <c:v>5.7001580000000001</c:v>
                </c:pt>
                <c:pt idx="184">
                  <c:v>6.8741120000000002</c:v>
                </c:pt>
                <c:pt idx="185">
                  <c:v>8.2448920000000001</c:v>
                </c:pt>
                <c:pt idx="186">
                  <c:v>6.4381449999999996</c:v>
                </c:pt>
                <c:pt idx="187">
                  <c:v>7.2027939999999999</c:v>
                </c:pt>
                <c:pt idx="188">
                  <c:v>8.9618059999999993</c:v>
                </c:pt>
                <c:pt idx="189">
                  <c:v>7.116676</c:v>
                </c:pt>
                <c:pt idx="190">
                  <c:v>18.504832</c:v>
                </c:pt>
                <c:pt idx="191">
                  <c:v>9.612565</c:v>
                </c:pt>
                <c:pt idx="192">
                  <c:v>7.9591570000000003</c:v>
                </c:pt>
                <c:pt idx="193">
                  <c:v>7.2840850000000001</c:v>
                </c:pt>
                <c:pt idx="194">
                  <c:v>5.451581</c:v>
                </c:pt>
                <c:pt idx="195">
                  <c:v>5.764411</c:v>
                </c:pt>
                <c:pt idx="196">
                  <c:v>7.6277109999999997</c:v>
                </c:pt>
                <c:pt idx="197">
                  <c:v>7.6384309999999997</c:v>
                </c:pt>
                <c:pt idx="198">
                  <c:v>8.4658630000000006</c:v>
                </c:pt>
                <c:pt idx="199">
                  <c:v>8.3510729999999995</c:v>
                </c:pt>
                <c:pt idx="200">
                  <c:v>4.4662600000000001</c:v>
                </c:pt>
                <c:pt idx="201">
                  <c:v>8.2796470000000006</c:v>
                </c:pt>
                <c:pt idx="202">
                  <c:v>9.2147459999999999</c:v>
                </c:pt>
                <c:pt idx="203">
                  <c:v>10.564365</c:v>
                </c:pt>
                <c:pt idx="204">
                  <c:v>6.6097840000000003</c:v>
                </c:pt>
                <c:pt idx="205">
                  <c:v>4.5077610000000004</c:v>
                </c:pt>
                <c:pt idx="206">
                  <c:v>6.7153460000000003</c:v>
                </c:pt>
                <c:pt idx="207">
                  <c:v>5.0451779999999999</c:v>
                </c:pt>
                <c:pt idx="208">
                  <c:v>8.5431790000000003</c:v>
                </c:pt>
                <c:pt idx="209">
                  <c:v>4.8469470000000001</c:v>
                </c:pt>
                <c:pt idx="210">
                  <c:v>5.8222889999999996</c:v>
                </c:pt>
                <c:pt idx="211">
                  <c:v>3.8774250000000001</c:v>
                </c:pt>
                <c:pt idx="212">
                  <c:v>3.536321</c:v>
                </c:pt>
                <c:pt idx="213">
                  <c:v>3.4735079999999998</c:v>
                </c:pt>
                <c:pt idx="214">
                  <c:v>4.4173020000000003</c:v>
                </c:pt>
                <c:pt idx="215">
                  <c:v>5.4487009999999998</c:v>
                </c:pt>
                <c:pt idx="216">
                  <c:v>2.8433290000000002</c:v>
                </c:pt>
                <c:pt idx="217">
                  <c:v>6.2488679999999999</c:v>
                </c:pt>
                <c:pt idx="218">
                  <c:v>4.5542540000000002</c:v>
                </c:pt>
                <c:pt idx="219">
                  <c:v>5.9733010000000002</c:v>
                </c:pt>
                <c:pt idx="220">
                  <c:v>8.0567250000000001</c:v>
                </c:pt>
                <c:pt idx="221">
                  <c:v>7.2580210000000003</c:v>
                </c:pt>
                <c:pt idx="222">
                  <c:v>6.2351669999999997</c:v>
                </c:pt>
                <c:pt idx="223">
                  <c:v>5.4730740000000004</c:v>
                </c:pt>
                <c:pt idx="224">
                  <c:v>5.8920849999999998</c:v>
                </c:pt>
                <c:pt idx="225">
                  <c:v>6.5404929999999997</c:v>
                </c:pt>
                <c:pt idx="226">
                  <c:v>5.9162340000000002</c:v>
                </c:pt>
                <c:pt idx="227">
                  <c:v>6.5102890000000002</c:v>
                </c:pt>
                <c:pt idx="228">
                  <c:v>5.5298590000000001</c:v>
                </c:pt>
                <c:pt idx="229">
                  <c:v>7.0198159999999996</c:v>
                </c:pt>
                <c:pt idx="230">
                  <c:v>6.4856220000000002</c:v>
                </c:pt>
                <c:pt idx="231">
                  <c:v>7.2784659999999999</c:v>
                </c:pt>
                <c:pt idx="232">
                  <c:v>13.964618</c:v>
                </c:pt>
                <c:pt idx="233">
                  <c:v>6.218845</c:v>
                </c:pt>
                <c:pt idx="234">
                  <c:v>4.7941419999999999</c:v>
                </c:pt>
                <c:pt idx="235">
                  <c:v>6.6707460000000003</c:v>
                </c:pt>
                <c:pt idx="236">
                  <c:v>6.1415879999999996</c:v>
                </c:pt>
                <c:pt idx="237">
                  <c:v>5.4475170000000004</c:v>
                </c:pt>
                <c:pt idx="238">
                  <c:v>7.351337</c:v>
                </c:pt>
                <c:pt idx="239">
                  <c:v>8.8289899999999992</c:v>
                </c:pt>
                <c:pt idx="240">
                  <c:v>8.5084920000000004</c:v>
                </c:pt>
                <c:pt idx="241">
                  <c:v>4.8576730000000001</c:v>
                </c:pt>
                <c:pt idx="242">
                  <c:v>4.9290830000000003</c:v>
                </c:pt>
                <c:pt idx="243">
                  <c:v>5.1484269999999999</c:v>
                </c:pt>
                <c:pt idx="244">
                  <c:v>6.8011299999999997</c:v>
                </c:pt>
                <c:pt idx="245">
                  <c:v>5.811159</c:v>
                </c:pt>
                <c:pt idx="246">
                  <c:v>4.971266</c:v>
                </c:pt>
                <c:pt idx="247">
                  <c:v>5.7628659999999998</c:v>
                </c:pt>
                <c:pt idx="248">
                  <c:v>4.8781340000000002</c:v>
                </c:pt>
                <c:pt idx="249">
                  <c:v>4.4169489999999998</c:v>
                </c:pt>
                <c:pt idx="250">
                  <c:v>7.0573370000000004</c:v>
                </c:pt>
                <c:pt idx="251">
                  <c:v>5.5708549999999999</c:v>
                </c:pt>
                <c:pt idx="252">
                  <c:v>7.0460969999999996</c:v>
                </c:pt>
                <c:pt idx="253">
                  <c:v>3.6943109999999999</c:v>
                </c:pt>
                <c:pt idx="254">
                  <c:v>4.2530989999999997</c:v>
                </c:pt>
                <c:pt idx="255">
                  <c:v>4.3097349999999999</c:v>
                </c:pt>
                <c:pt idx="256">
                  <c:v>3.8472330000000001</c:v>
                </c:pt>
                <c:pt idx="257">
                  <c:v>4.0529310000000001</c:v>
                </c:pt>
                <c:pt idx="258">
                  <c:v>5.1942709999999996</c:v>
                </c:pt>
                <c:pt idx="259">
                  <c:v>4.496874</c:v>
                </c:pt>
                <c:pt idx="260">
                  <c:v>5.5392239999999999</c:v>
                </c:pt>
                <c:pt idx="261">
                  <c:v>4.2089400000000001</c:v>
                </c:pt>
                <c:pt idx="262">
                  <c:v>5.2623850000000001</c:v>
                </c:pt>
                <c:pt idx="263">
                  <c:v>3.82179</c:v>
                </c:pt>
                <c:pt idx="264">
                  <c:v>3.4805359999999999</c:v>
                </c:pt>
                <c:pt idx="265">
                  <c:v>4.0427790000000003</c:v>
                </c:pt>
                <c:pt idx="266">
                  <c:v>3.0197780000000001</c:v>
                </c:pt>
                <c:pt idx="267">
                  <c:v>2.7823959999999999</c:v>
                </c:pt>
                <c:pt idx="268">
                  <c:v>3.5438830000000001</c:v>
                </c:pt>
                <c:pt idx="269">
                  <c:v>4.1443940000000001</c:v>
                </c:pt>
                <c:pt idx="270">
                  <c:v>7.3248620000000004</c:v>
                </c:pt>
                <c:pt idx="271">
                  <c:v>10.68558</c:v>
                </c:pt>
                <c:pt idx="272">
                  <c:v>5.1597609999999996</c:v>
                </c:pt>
                <c:pt idx="273">
                  <c:v>4.5467930000000001</c:v>
                </c:pt>
                <c:pt idx="274">
                  <c:v>4.5544950000000002</c:v>
                </c:pt>
                <c:pt idx="275">
                  <c:v>4.9633240000000001</c:v>
                </c:pt>
                <c:pt idx="276">
                  <c:v>6.6237779999999997</c:v>
                </c:pt>
                <c:pt idx="277">
                  <c:v>10.755618</c:v>
                </c:pt>
                <c:pt idx="278">
                  <c:v>21.536456999999999</c:v>
                </c:pt>
                <c:pt idx="279">
                  <c:v>12.913850999999999</c:v>
                </c:pt>
                <c:pt idx="280">
                  <c:v>11.615995</c:v>
                </c:pt>
                <c:pt idx="281">
                  <c:v>8.7669979999999992</c:v>
                </c:pt>
                <c:pt idx="282">
                  <c:v>6.71997</c:v>
                </c:pt>
                <c:pt idx="283">
                  <c:v>4.763827</c:v>
                </c:pt>
                <c:pt idx="284">
                  <c:v>8.2812789999999996</c:v>
                </c:pt>
                <c:pt idx="285">
                  <c:v>6.5263400000000003</c:v>
                </c:pt>
                <c:pt idx="286">
                  <c:v>6.759741</c:v>
                </c:pt>
                <c:pt idx="287">
                  <c:v>6.7309760000000001</c:v>
                </c:pt>
                <c:pt idx="288">
                  <c:v>4.6155359999999996</c:v>
                </c:pt>
                <c:pt idx="289">
                  <c:v>5.0254139999999996</c:v>
                </c:pt>
                <c:pt idx="290">
                  <c:v>6.7719680000000002</c:v>
                </c:pt>
                <c:pt idx="291">
                  <c:v>6.5639620000000001</c:v>
                </c:pt>
                <c:pt idx="292">
                  <c:v>6.0451519999999999</c:v>
                </c:pt>
                <c:pt idx="293">
                  <c:v>5.6876790000000002</c:v>
                </c:pt>
                <c:pt idx="294">
                  <c:v>9.1486820000000009</c:v>
                </c:pt>
                <c:pt idx="295">
                  <c:v>7.1879619999999997</c:v>
                </c:pt>
                <c:pt idx="296">
                  <c:v>7.426075</c:v>
                </c:pt>
                <c:pt idx="297">
                  <c:v>17.919381999999999</c:v>
                </c:pt>
                <c:pt idx="298">
                  <c:v>6.5019850000000003</c:v>
                </c:pt>
                <c:pt idx="299">
                  <c:v>8.5524570000000004</c:v>
                </c:pt>
                <c:pt idx="300">
                  <c:v>5.8481339999999999</c:v>
                </c:pt>
                <c:pt idx="301">
                  <c:v>9.4210270000000005</c:v>
                </c:pt>
                <c:pt idx="302">
                  <c:v>6.6459640000000002</c:v>
                </c:pt>
                <c:pt idx="303">
                  <c:v>6.0228120000000001</c:v>
                </c:pt>
                <c:pt idx="304">
                  <c:v>7.7000169999999999</c:v>
                </c:pt>
                <c:pt idx="305">
                  <c:v>7.8331869999999997</c:v>
                </c:pt>
                <c:pt idx="306">
                  <c:v>7.2253590000000001</c:v>
                </c:pt>
                <c:pt idx="307">
                  <c:v>6.2235120000000004</c:v>
                </c:pt>
                <c:pt idx="308">
                  <c:v>6.4751940000000001</c:v>
                </c:pt>
                <c:pt idx="309">
                  <c:v>4.6690329999999998</c:v>
                </c:pt>
                <c:pt idx="310">
                  <c:v>7.2367499999999998</c:v>
                </c:pt>
                <c:pt idx="311">
                  <c:v>4.7401369999999998</c:v>
                </c:pt>
                <c:pt idx="312">
                  <c:v>4.4563800000000002</c:v>
                </c:pt>
                <c:pt idx="313">
                  <c:v>3.486993</c:v>
                </c:pt>
                <c:pt idx="314">
                  <c:v>5.8872359999999997</c:v>
                </c:pt>
                <c:pt idx="315">
                  <c:v>5.4435089999999997</c:v>
                </c:pt>
                <c:pt idx="316">
                  <c:v>8.4787949999999999</c:v>
                </c:pt>
                <c:pt idx="317">
                  <c:v>13.292040999999999</c:v>
                </c:pt>
                <c:pt idx="318">
                  <c:v>5.7939080000000001</c:v>
                </c:pt>
                <c:pt idx="319">
                  <c:v>4.9605389999999998</c:v>
                </c:pt>
                <c:pt idx="320">
                  <c:v>4.2871490000000003</c:v>
                </c:pt>
                <c:pt idx="321">
                  <c:v>7.1648069999999997</c:v>
                </c:pt>
                <c:pt idx="322">
                  <c:v>6.6075540000000004</c:v>
                </c:pt>
                <c:pt idx="323">
                  <c:v>4.1583730000000001</c:v>
                </c:pt>
                <c:pt idx="324">
                  <c:v>4.6547549999999998</c:v>
                </c:pt>
                <c:pt idx="325">
                  <c:v>4.1450170000000002</c:v>
                </c:pt>
                <c:pt idx="326">
                  <c:v>6.2138689999999999</c:v>
                </c:pt>
                <c:pt idx="327">
                  <c:v>4.8920339999999998</c:v>
                </c:pt>
                <c:pt idx="328">
                  <c:v>4.5674349999999997</c:v>
                </c:pt>
                <c:pt idx="329">
                  <c:v>3.5524810000000002</c:v>
                </c:pt>
                <c:pt idx="330">
                  <c:v>5.2104600000000003</c:v>
                </c:pt>
                <c:pt idx="331">
                  <c:v>5.0631740000000001</c:v>
                </c:pt>
                <c:pt idx="332">
                  <c:v>5.7360360000000004</c:v>
                </c:pt>
                <c:pt idx="333">
                  <c:v>4.7545820000000001</c:v>
                </c:pt>
                <c:pt idx="334">
                  <c:v>4.2566600000000001</c:v>
                </c:pt>
                <c:pt idx="335">
                  <c:v>4.0262820000000001</c:v>
                </c:pt>
                <c:pt idx="336">
                  <c:v>5.3964290000000004</c:v>
                </c:pt>
                <c:pt idx="337">
                  <c:v>6.3963549999999998</c:v>
                </c:pt>
                <c:pt idx="338">
                  <c:v>4.9502759999999997</c:v>
                </c:pt>
                <c:pt idx="339">
                  <c:v>5.966971</c:v>
                </c:pt>
                <c:pt idx="340">
                  <c:v>7.173921</c:v>
                </c:pt>
                <c:pt idx="341">
                  <c:v>4.5191850000000002</c:v>
                </c:pt>
                <c:pt idx="342">
                  <c:v>6.012378</c:v>
                </c:pt>
                <c:pt idx="343">
                  <c:v>3.99986</c:v>
                </c:pt>
                <c:pt idx="344">
                  <c:v>6.015765</c:v>
                </c:pt>
                <c:pt idx="345">
                  <c:v>6.0834099999999998</c:v>
                </c:pt>
                <c:pt idx="346">
                  <c:v>3.6332249999999999</c:v>
                </c:pt>
                <c:pt idx="347">
                  <c:v>4.5092829999999999</c:v>
                </c:pt>
                <c:pt idx="348">
                  <c:v>7.8785800000000004</c:v>
                </c:pt>
                <c:pt idx="349">
                  <c:v>5.638509</c:v>
                </c:pt>
                <c:pt idx="350">
                  <c:v>4.8110419999999996</c:v>
                </c:pt>
                <c:pt idx="351">
                  <c:v>8.4751849999999997</c:v>
                </c:pt>
                <c:pt idx="352">
                  <c:v>6.7352569999999998</c:v>
                </c:pt>
                <c:pt idx="353">
                  <c:v>4.0500059999999998</c:v>
                </c:pt>
                <c:pt idx="354">
                  <c:v>6.0140779999999996</c:v>
                </c:pt>
                <c:pt idx="355">
                  <c:v>5.97119</c:v>
                </c:pt>
                <c:pt idx="356">
                  <c:v>5.0367259999999998</c:v>
                </c:pt>
                <c:pt idx="357">
                  <c:v>5.5931309999999996</c:v>
                </c:pt>
                <c:pt idx="358">
                  <c:v>6.5185659999999999</c:v>
                </c:pt>
                <c:pt idx="359">
                  <c:v>7.6476439999999997</c:v>
                </c:pt>
                <c:pt idx="360">
                  <c:v>4.7378640000000001</c:v>
                </c:pt>
                <c:pt idx="361">
                  <c:v>7.2347840000000003</c:v>
                </c:pt>
                <c:pt idx="362">
                  <c:v>12.664837</c:v>
                </c:pt>
                <c:pt idx="363">
                  <c:v>4.8315780000000004</c:v>
                </c:pt>
                <c:pt idx="364">
                  <c:v>5.8377530000000002</c:v>
                </c:pt>
                <c:pt idx="365">
                  <c:v>6.9951780000000001</c:v>
                </c:pt>
                <c:pt idx="366">
                  <c:v>2.829151</c:v>
                </c:pt>
                <c:pt idx="367">
                  <c:v>3.8955639999999998</c:v>
                </c:pt>
                <c:pt idx="368">
                  <c:v>3.519091</c:v>
                </c:pt>
                <c:pt idx="369">
                  <c:v>6.4761319999999998</c:v>
                </c:pt>
                <c:pt idx="370">
                  <c:v>4.8828620000000003</c:v>
                </c:pt>
                <c:pt idx="371">
                  <c:v>5.3345589999999996</c:v>
                </c:pt>
                <c:pt idx="372">
                  <c:v>6.7482990000000003</c:v>
                </c:pt>
                <c:pt idx="373">
                  <c:v>8.4586210000000008</c:v>
                </c:pt>
                <c:pt idx="374">
                  <c:v>7.7499919999999998</c:v>
                </c:pt>
                <c:pt idx="375">
                  <c:v>6.1571870000000004</c:v>
                </c:pt>
                <c:pt idx="376">
                  <c:v>6.3201809999999998</c:v>
                </c:pt>
                <c:pt idx="377">
                  <c:v>10.487396</c:v>
                </c:pt>
                <c:pt idx="378">
                  <c:v>12.333081</c:v>
                </c:pt>
                <c:pt idx="379">
                  <c:v>5.9461830000000004</c:v>
                </c:pt>
                <c:pt idx="380">
                  <c:v>6.3225899999999999</c:v>
                </c:pt>
                <c:pt idx="381">
                  <c:v>8.7023329999999994</c:v>
                </c:pt>
                <c:pt idx="382">
                  <c:v>10.11871</c:v>
                </c:pt>
                <c:pt idx="383">
                  <c:v>7.11381</c:v>
                </c:pt>
                <c:pt idx="384">
                  <c:v>4.8511069999999998</c:v>
                </c:pt>
                <c:pt idx="385">
                  <c:v>5.4766839999999997</c:v>
                </c:pt>
                <c:pt idx="386">
                  <c:v>6.7727779999999997</c:v>
                </c:pt>
                <c:pt idx="387">
                  <c:v>7.2329410000000003</c:v>
                </c:pt>
                <c:pt idx="388">
                  <c:v>9.9264510000000001</c:v>
                </c:pt>
                <c:pt idx="389">
                  <c:v>5.3577750000000002</c:v>
                </c:pt>
                <c:pt idx="390">
                  <c:v>5.2616529999999999</c:v>
                </c:pt>
                <c:pt idx="391">
                  <c:v>7.1779299999999999</c:v>
                </c:pt>
                <c:pt idx="392">
                  <c:v>7.7152320000000003</c:v>
                </c:pt>
                <c:pt idx="393">
                  <c:v>7.1566700000000001</c:v>
                </c:pt>
                <c:pt idx="394">
                  <c:v>7.2842510000000003</c:v>
                </c:pt>
                <c:pt idx="395">
                  <c:v>9.8292520000000003</c:v>
                </c:pt>
                <c:pt idx="396">
                  <c:v>7.8017060000000003</c:v>
                </c:pt>
                <c:pt idx="397">
                  <c:v>10.06208</c:v>
                </c:pt>
                <c:pt idx="398">
                  <c:v>7.0288079999999997</c:v>
                </c:pt>
                <c:pt idx="399">
                  <c:v>5.3707390000000004</c:v>
                </c:pt>
                <c:pt idx="400">
                  <c:v>6.2822360000000002</c:v>
                </c:pt>
                <c:pt idx="401">
                  <c:v>6.3425320000000003</c:v>
                </c:pt>
                <c:pt idx="402">
                  <c:v>15.269004000000001</c:v>
                </c:pt>
                <c:pt idx="403">
                  <c:v>13.922112</c:v>
                </c:pt>
                <c:pt idx="404">
                  <c:v>6.1863429999999999</c:v>
                </c:pt>
                <c:pt idx="405">
                  <c:v>6.6502230000000004</c:v>
                </c:pt>
                <c:pt idx="406">
                  <c:v>6.8811390000000001</c:v>
                </c:pt>
                <c:pt idx="407">
                  <c:v>7.0009129999999997</c:v>
                </c:pt>
                <c:pt idx="408">
                  <c:v>5.930053</c:v>
                </c:pt>
                <c:pt idx="409">
                  <c:v>6.9570530000000002</c:v>
                </c:pt>
                <c:pt idx="410">
                  <c:v>8.8307549999999999</c:v>
                </c:pt>
                <c:pt idx="411">
                  <c:v>8.0233270000000001</c:v>
                </c:pt>
                <c:pt idx="412">
                  <c:v>5.6414330000000001</c:v>
                </c:pt>
                <c:pt idx="413">
                  <c:v>5.940264</c:v>
                </c:pt>
                <c:pt idx="414">
                  <c:v>5.8516079999999997</c:v>
                </c:pt>
                <c:pt idx="415">
                  <c:v>6.5816280000000003</c:v>
                </c:pt>
                <c:pt idx="416">
                  <c:v>5.8100300000000002</c:v>
                </c:pt>
                <c:pt idx="417">
                  <c:v>9.0715970000000006</c:v>
                </c:pt>
                <c:pt idx="418">
                  <c:v>5.9386939999999999</c:v>
                </c:pt>
                <c:pt idx="419">
                  <c:v>5.6026410000000002</c:v>
                </c:pt>
                <c:pt idx="420">
                  <c:v>6.6348700000000003</c:v>
                </c:pt>
                <c:pt idx="421">
                  <c:v>5.4381899999999996</c:v>
                </c:pt>
                <c:pt idx="422">
                  <c:v>7.9585270000000001</c:v>
                </c:pt>
                <c:pt idx="423">
                  <c:v>20.752088000000001</c:v>
                </c:pt>
                <c:pt idx="424">
                  <c:v>6.0127709999999999</c:v>
                </c:pt>
                <c:pt idx="425">
                  <c:v>6.469176</c:v>
                </c:pt>
                <c:pt idx="426">
                  <c:v>5.7262180000000003</c:v>
                </c:pt>
                <c:pt idx="427">
                  <c:v>4.9831839999999996</c:v>
                </c:pt>
                <c:pt idx="428">
                  <c:v>7.5494310000000002</c:v>
                </c:pt>
                <c:pt idx="429">
                  <c:v>5.3965209999999999</c:v>
                </c:pt>
                <c:pt idx="430">
                  <c:v>6.3220960000000002</c:v>
                </c:pt>
                <c:pt idx="431">
                  <c:v>8.4127949999999991</c:v>
                </c:pt>
                <c:pt idx="432">
                  <c:v>7.7638280000000002</c:v>
                </c:pt>
                <c:pt idx="433">
                  <c:v>10.181305</c:v>
                </c:pt>
                <c:pt idx="434">
                  <c:v>7.0404460000000002</c:v>
                </c:pt>
                <c:pt idx="435">
                  <c:v>5.3497649999999997</c:v>
                </c:pt>
                <c:pt idx="436">
                  <c:v>8.8941079999999992</c:v>
                </c:pt>
                <c:pt idx="437">
                  <c:v>11.241236000000001</c:v>
                </c:pt>
                <c:pt idx="438">
                  <c:v>6.732869</c:v>
                </c:pt>
                <c:pt idx="439">
                  <c:v>9.3638259999999995</c:v>
                </c:pt>
                <c:pt idx="440">
                  <c:v>11.665423000000001</c:v>
                </c:pt>
                <c:pt idx="441">
                  <c:v>9.7355180000000008</c:v>
                </c:pt>
                <c:pt idx="442">
                  <c:v>4.9568640000000004</c:v>
                </c:pt>
                <c:pt idx="443">
                  <c:v>8.7068300000000001</c:v>
                </c:pt>
                <c:pt idx="444">
                  <c:v>5.1747399999999999</c:v>
                </c:pt>
                <c:pt idx="445">
                  <c:v>7.1262410000000003</c:v>
                </c:pt>
                <c:pt idx="446">
                  <c:v>5.3903169999999996</c:v>
                </c:pt>
                <c:pt idx="447">
                  <c:v>5.5807219999999997</c:v>
                </c:pt>
                <c:pt idx="448">
                  <c:v>4.5367699999999997</c:v>
                </c:pt>
                <c:pt idx="449">
                  <c:v>3.6298689999999998</c:v>
                </c:pt>
                <c:pt idx="450">
                  <c:v>3.6328589999999998</c:v>
                </c:pt>
                <c:pt idx="451">
                  <c:v>5.5004850000000003</c:v>
                </c:pt>
                <c:pt idx="452">
                  <c:v>3.1984089999999998</c:v>
                </c:pt>
                <c:pt idx="453">
                  <c:v>4.7387009999999998</c:v>
                </c:pt>
                <c:pt idx="454">
                  <c:v>4.1992580000000004</c:v>
                </c:pt>
                <c:pt idx="455">
                  <c:v>5.0116490000000002</c:v>
                </c:pt>
                <c:pt idx="456">
                  <c:v>4.86442</c:v>
                </c:pt>
                <c:pt idx="457">
                  <c:v>5.2522149999999996</c:v>
                </c:pt>
                <c:pt idx="458">
                  <c:v>4.574967</c:v>
                </c:pt>
                <c:pt idx="459">
                  <c:v>6.6518110000000004</c:v>
                </c:pt>
                <c:pt idx="460">
                  <c:v>4.5415840000000003</c:v>
                </c:pt>
                <c:pt idx="461">
                  <c:v>7.1426670000000003</c:v>
                </c:pt>
                <c:pt idx="462">
                  <c:v>4.5393790000000003</c:v>
                </c:pt>
                <c:pt idx="463">
                  <c:v>6.5411029999999997</c:v>
                </c:pt>
                <c:pt idx="464">
                  <c:v>7.5334680000000001</c:v>
                </c:pt>
                <c:pt idx="465">
                  <c:v>4.0040560000000003</c:v>
                </c:pt>
                <c:pt idx="466">
                  <c:v>4.8121099999999997</c:v>
                </c:pt>
                <c:pt idx="467">
                  <c:v>5.7805059999999999</c:v>
                </c:pt>
                <c:pt idx="468">
                  <c:v>5.7232690000000002</c:v>
                </c:pt>
                <c:pt idx="469">
                  <c:v>4.7198760000000002</c:v>
                </c:pt>
                <c:pt idx="470">
                  <c:v>2.284456</c:v>
                </c:pt>
                <c:pt idx="471">
                  <c:v>7.2953999999999999</c:v>
                </c:pt>
                <c:pt idx="472">
                  <c:v>3.9069859999999998</c:v>
                </c:pt>
                <c:pt idx="473">
                  <c:v>4.1977669999999998</c:v>
                </c:pt>
                <c:pt idx="474">
                  <c:v>4.4014410000000002</c:v>
                </c:pt>
                <c:pt idx="475">
                  <c:v>4.2307050000000004</c:v>
                </c:pt>
                <c:pt idx="476">
                  <c:v>4.5039439999999997</c:v>
                </c:pt>
                <c:pt idx="477">
                  <c:v>4.2143300000000004</c:v>
                </c:pt>
                <c:pt idx="478">
                  <c:v>5.254982</c:v>
                </c:pt>
                <c:pt idx="479">
                  <c:v>4.6437340000000003</c:v>
                </c:pt>
                <c:pt idx="480">
                  <c:v>6.5443559999999996</c:v>
                </c:pt>
                <c:pt idx="481">
                  <c:v>8.4741219999999995</c:v>
                </c:pt>
                <c:pt idx="482">
                  <c:v>6.1618259999999996</c:v>
                </c:pt>
                <c:pt idx="483">
                  <c:v>7.5758650000000003</c:v>
                </c:pt>
                <c:pt idx="484">
                  <c:v>19.795545000000001</c:v>
                </c:pt>
                <c:pt idx="485">
                  <c:v>7.5495109999999999</c:v>
                </c:pt>
                <c:pt idx="486">
                  <c:v>4.9247800000000002</c:v>
                </c:pt>
                <c:pt idx="487">
                  <c:v>5.3666850000000004</c:v>
                </c:pt>
                <c:pt idx="488">
                  <c:v>5.1550339999999997</c:v>
                </c:pt>
                <c:pt idx="489">
                  <c:v>13.757678</c:v>
                </c:pt>
                <c:pt idx="490">
                  <c:v>9.2132880000000004</c:v>
                </c:pt>
                <c:pt idx="491">
                  <c:v>12.815777000000001</c:v>
                </c:pt>
                <c:pt idx="492">
                  <c:v>11.075459</c:v>
                </c:pt>
                <c:pt idx="493">
                  <c:v>10.433593</c:v>
                </c:pt>
                <c:pt idx="494">
                  <c:v>7.8677089999999996</c:v>
                </c:pt>
                <c:pt idx="495">
                  <c:v>4.983587</c:v>
                </c:pt>
                <c:pt idx="496">
                  <c:v>6.3037840000000003</c:v>
                </c:pt>
                <c:pt idx="497">
                  <c:v>8.6018629999999998</c:v>
                </c:pt>
                <c:pt idx="498">
                  <c:v>7.523301</c:v>
                </c:pt>
                <c:pt idx="499">
                  <c:v>6.6231309999999999</c:v>
                </c:pt>
                <c:pt idx="500">
                  <c:v>6.2078870000000004</c:v>
                </c:pt>
                <c:pt idx="501">
                  <c:v>6.006812</c:v>
                </c:pt>
                <c:pt idx="502">
                  <c:v>6.6900589999999998</c:v>
                </c:pt>
                <c:pt idx="503">
                  <c:v>5.2358140000000004</c:v>
                </c:pt>
                <c:pt idx="504">
                  <c:v>6.224526</c:v>
                </c:pt>
                <c:pt idx="505">
                  <c:v>3.5470959999999998</c:v>
                </c:pt>
                <c:pt idx="506">
                  <c:v>4.5018260000000003</c:v>
                </c:pt>
                <c:pt idx="507">
                  <c:v>3.6757230000000001</c:v>
                </c:pt>
                <c:pt idx="508">
                  <c:v>3.9350489999999998</c:v>
                </c:pt>
                <c:pt idx="509">
                  <c:v>3.8748670000000001</c:v>
                </c:pt>
                <c:pt idx="510">
                  <c:v>3.8242919999999998</c:v>
                </c:pt>
                <c:pt idx="511">
                  <c:v>4.5787440000000004</c:v>
                </c:pt>
                <c:pt idx="512">
                  <c:v>4.6583059999999996</c:v>
                </c:pt>
                <c:pt idx="513">
                  <c:v>5.8117840000000003</c:v>
                </c:pt>
                <c:pt idx="514">
                  <c:v>5.7564960000000003</c:v>
                </c:pt>
                <c:pt idx="515">
                  <c:v>4.6631689999999999</c:v>
                </c:pt>
                <c:pt idx="516">
                  <c:v>3.5295040000000002</c:v>
                </c:pt>
                <c:pt idx="517">
                  <c:v>5.0536989999999999</c:v>
                </c:pt>
                <c:pt idx="518">
                  <c:v>3.7163360000000001</c:v>
                </c:pt>
                <c:pt idx="519">
                  <c:v>3.6307160000000001</c:v>
                </c:pt>
                <c:pt idx="520">
                  <c:v>3.2003110000000001</c:v>
                </c:pt>
                <c:pt idx="521">
                  <c:v>4.0329030000000001</c:v>
                </c:pt>
                <c:pt idx="522">
                  <c:v>8.1522699999999997</c:v>
                </c:pt>
                <c:pt idx="523">
                  <c:v>3.331474</c:v>
                </c:pt>
                <c:pt idx="524">
                  <c:v>4.1700090000000003</c:v>
                </c:pt>
                <c:pt idx="525">
                  <c:v>8.3202180000000006</c:v>
                </c:pt>
                <c:pt idx="526">
                  <c:v>5.0446020000000003</c:v>
                </c:pt>
                <c:pt idx="527">
                  <c:v>11.145054</c:v>
                </c:pt>
                <c:pt idx="528">
                  <c:v>6.6885000000000003</c:v>
                </c:pt>
                <c:pt idx="529">
                  <c:v>5.0062800000000003</c:v>
                </c:pt>
                <c:pt idx="530">
                  <c:v>3.4375260000000001</c:v>
                </c:pt>
                <c:pt idx="531">
                  <c:v>3.668628</c:v>
                </c:pt>
                <c:pt idx="532">
                  <c:v>3.5111219999999999</c:v>
                </c:pt>
                <c:pt idx="533">
                  <c:v>3.8782109999999999</c:v>
                </c:pt>
                <c:pt idx="534">
                  <c:v>2.5266169999999999</c:v>
                </c:pt>
                <c:pt idx="535">
                  <c:v>3.1944889999999999</c:v>
                </c:pt>
                <c:pt idx="536">
                  <c:v>4.1665489999999998</c:v>
                </c:pt>
                <c:pt idx="537">
                  <c:v>4.1216010000000001</c:v>
                </c:pt>
                <c:pt idx="538">
                  <c:v>5.3912139999999997</c:v>
                </c:pt>
                <c:pt idx="539">
                  <c:v>2.573833</c:v>
                </c:pt>
                <c:pt idx="540">
                  <c:v>3.616368</c:v>
                </c:pt>
                <c:pt idx="541">
                  <c:v>5.0199920000000002</c:v>
                </c:pt>
                <c:pt idx="542">
                  <c:v>5.3531440000000003</c:v>
                </c:pt>
                <c:pt idx="543">
                  <c:v>5.7322259999999998</c:v>
                </c:pt>
                <c:pt idx="544">
                  <c:v>4.8349469999999997</c:v>
                </c:pt>
                <c:pt idx="545">
                  <c:v>4.9325910000000004</c:v>
                </c:pt>
                <c:pt idx="546">
                  <c:v>6.2771150000000002</c:v>
                </c:pt>
                <c:pt idx="547">
                  <c:v>4.2189439999999996</c:v>
                </c:pt>
                <c:pt idx="548">
                  <c:v>13.604868</c:v>
                </c:pt>
                <c:pt idx="549">
                  <c:v>4.1759630000000003</c:v>
                </c:pt>
                <c:pt idx="550">
                  <c:v>5.0460260000000003</c:v>
                </c:pt>
                <c:pt idx="551">
                  <c:v>3.969344</c:v>
                </c:pt>
                <c:pt idx="552">
                  <c:v>4.1964180000000004</c:v>
                </c:pt>
                <c:pt idx="553">
                  <c:v>8.3925959999999993</c:v>
                </c:pt>
                <c:pt idx="554">
                  <c:v>4.926329</c:v>
                </c:pt>
                <c:pt idx="555">
                  <c:v>6.3519519999999998</c:v>
                </c:pt>
                <c:pt idx="556">
                  <c:v>4.5614970000000001</c:v>
                </c:pt>
                <c:pt idx="557">
                  <c:v>3.940375</c:v>
                </c:pt>
                <c:pt idx="558">
                  <c:v>6.1977089999999997</c:v>
                </c:pt>
                <c:pt idx="559">
                  <c:v>3.2539009999999999</c:v>
                </c:pt>
                <c:pt idx="560">
                  <c:v>5.0480020000000003</c:v>
                </c:pt>
                <c:pt idx="561">
                  <c:v>5.7496460000000003</c:v>
                </c:pt>
                <c:pt idx="562">
                  <c:v>4.0061010000000001</c:v>
                </c:pt>
                <c:pt idx="563">
                  <c:v>6.1014220000000003</c:v>
                </c:pt>
                <c:pt idx="564">
                  <c:v>5.0871639999999996</c:v>
                </c:pt>
                <c:pt idx="565">
                  <c:v>4.1383049999999999</c:v>
                </c:pt>
                <c:pt idx="566">
                  <c:v>4.776338</c:v>
                </c:pt>
                <c:pt idx="567">
                  <c:v>6.0829690000000003</c:v>
                </c:pt>
                <c:pt idx="568">
                  <c:v>4.731414</c:v>
                </c:pt>
                <c:pt idx="569">
                  <c:v>4.5172730000000003</c:v>
                </c:pt>
                <c:pt idx="570">
                  <c:v>4.7606770000000003</c:v>
                </c:pt>
                <c:pt idx="571">
                  <c:v>5.2801799999999997</c:v>
                </c:pt>
                <c:pt idx="572">
                  <c:v>8.6479040000000005</c:v>
                </c:pt>
                <c:pt idx="573">
                  <c:v>7.6944429999999997</c:v>
                </c:pt>
                <c:pt idx="574">
                  <c:v>7.296036</c:v>
                </c:pt>
                <c:pt idx="575">
                  <c:v>6.4986569999999997</c:v>
                </c:pt>
                <c:pt idx="576">
                  <c:v>5.2745709999999999</c:v>
                </c:pt>
                <c:pt idx="577">
                  <c:v>5.9193100000000003</c:v>
                </c:pt>
                <c:pt idx="578">
                  <c:v>4.3812759999999997</c:v>
                </c:pt>
                <c:pt idx="579">
                  <c:v>6.0579499999999999</c:v>
                </c:pt>
                <c:pt idx="580">
                  <c:v>6.1031329999999997</c:v>
                </c:pt>
                <c:pt idx="581">
                  <c:v>8.0373560000000008</c:v>
                </c:pt>
                <c:pt idx="582">
                  <c:v>7.6947409999999996</c:v>
                </c:pt>
                <c:pt idx="583">
                  <c:v>7.1190699999999998</c:v>
                </c:pt>
                <c:pt idx="584">
                  <c:v>6.741695</c:v>
                </c:pt>
                <c:pt idx="585">
                  <c:v>4.4379840000000002</c:v>
                </c:pt>
                <c:pt idx="586">
                  <c:v>11.983276</c:v>
                </c:pt>
                <c:pt idx="587">
                  <c:v>18.538647999999998</c:v>
                </c:pt>
                <c:pt idx="588">
                  <c:v>9.2690339999999996</c:v>
                </c:pt>
                <c:pt idx="589">
                  <c:v>9.3815600000000003</c:v>
                </c:pt>
                <c:pt idx="590">
                  <c:v>7.7546439999999999</c:v>
                </c:pt>
                <c:pt idx="591">
                  <c:v>7.1068740000000004</c:v>
                </c:pt>
                <c:pt idx="592">
                  <c:v>6.6546989999999999</c:v>
                </c:pt>
                <c:pt idx="593">
                  <c:v>6.7500780000000002</c:v>
                </c:pt>
                <c:pt idx="594">
                  <c:v>6.0728730000000004</c:v>
                </c:pt>
                <c:pt idx="595">
                  <c:v>7.7689250000000003</c:v>
                </c:pt>
                <c:pt idx="596">
                  <c:v>6.4177289999999996</c:v>
                </c:pt>
                <c:pt idx="597">
                  <c:v>4.7988390000000001</c:v>
                </c:pt>
                <c:pt idx="598">
                  <c:v>8.8421620000000001</c:v>
                </c:pt>
                <c:pt idx="599">
                  <c:v>5.3439589999999999</c:v>
                </c:pt>
                <c:pt idx="600">
                  <c:v>5.8875710000000003</c:v>
                </c:pt>
                <c:pt idx="601">
                  <c:v>12.408611000000001</c:v>
                </c:pt>
                <c:pt idx="602">
                  <c:v>9.0928290000000001</c:v>
                </c:pt>
                <c:pt idx="603">
                  <c:v>6.0049200000000003</c:v>
                </c:pt>
                <c:pt idx="604">
                  <c:v>7.2478470000000002</c:v>
                </c:pt>
                <c:pt idx="605">
                  <c:v>5.0470259999999998</c:v>
                </c:pt>
                <c:pt idx="606">
                  <c:v>7.2565790000000003</c:v>
                </c:pt>
                <c:pt idx="607">
                  <c:v>6.2870429999999997</c:v>
                </c:pt>
                <c:pt idx="608">
                  <c:v>9.2383459999999999</c:v>
                </c:pt>
                <c:pt idx="609">
                  <c:v>7.3764609999999999</c:v>
                </c:pt>
                <c:pt idx="610">
                  <c:v>7.7540690000000003</c:v>
                </c:pt>
                <c:pt idx="611">
                  <c:v>8.6505030000000005</c:v>
                </c:pt>
                <c:pt idx="612">
                  <c:v>9.5061350000000004</c:v>
                </c:pt>
                <c:pt idx="613">
                  <c:v>12.603592000000001</c:v>
                </c:pt>
                <c:pt idx="614">
                  <c:v>5.7894389999999998</c:v>
                </c:pt>
                <c:pt idx="615">
                  <c:v>5.6049949999999997</c:v>
                </c:pt>
                <c:pt idx="616">
                  <c:v>4.9640319999999996</c:v>
                </c:pt>
                <c:pt idx="617">
                  <c:v>3.873122</c:v>
                </c:pt>
                <c:pt idx="618">
                  <c:v>2.9712930000000002</c:v>
                </c:pt>
                <c:pt idx="619">
                  <c:v>2.2084890000000001</c:v>
                </c:pt>
                <c:pt idx="620">
                  <c:v>2.7884190000000002</c:v>
                </c:pt>
                <c:pt idx="621">
                  <c:v>3.089099</c:v>
                </c:pt>
                <c:pt idx="622">
                  <c:v>3.7110539999999999</c:v>
                </c:pt>
                <c:pt idx="623">
                  <c:v>6.6835209999999998</c:v>
                </c:pt>
                <c:pt idx="624">
                  <c:v>5.9339449999999996</c:v>
                </c:pt>
                <c:pt idx="625">
                  <c:v>6.4079249999999996</c:v>
                </c:pt>
                <c:pt idx="626">
                  <c:v>5.6776020000000003</c:v>
                </c:pt>
                <c:pt idx="627">
                  <c:v>5.2176640000000001</c:v>
                </c:pt>
                <c:pt idx="628">
                  <c:v>5.659853</c:v>
                </c:pt>
                <c:pt idx="629">
                  <c:v>6.3655710000000001</c:v>
                </c:pt>
                <c:pt idx="630">
                  <c:v>5.94923</c:v>
                </c:pt>
                <c:pt idx="631">
                  <c:v>4.1746920000000003</c:v>
                </c:pt>
                <c:pt idx="632">
                  <c:v>3.772859</c:v>
                </c:pt>
                <c:pt idx="633">
                  <c:v>4.8831179999999996</c:v>
                </c:pt>
                <c:pt idx="634">
                  <c:v>3.5233080000000001</c:v>
                </c:pt>
                <c:pt idx="635">
                  <c:v>7.7420070000000001</c:v>
                </c:pt>
                <c:pt idx="636">
                  <c:v>11.065837999999999</c:v>
                </c:pt>
                <c:pt idx="637">
                  <c:v>5.65557</c:v>
                </c:pt>
                <c:pt idx="638">
                  <c:v>4.5095299999999998</c:v>
                </c:pt>
                <c:pt idx="639">
                  <c:v>6.7000970000000004</c:v>
                </c:pt>
                <c:pt idx="640">
                  <c:v>7.6661739999999998</c:v>
                </c:pt>
                <c:pt idx="641">
                  <c:v>4.425262</c:v>
                </c:pt>
                <c:pt idx="642">
                  <c:v>5.5831929999999996</c:v>
                </c:pt>
                <c:pt idx="643">
                  <c:v>7.0328609999999996</c:v>
                </c:pt>
                <c:pt idx="644">
                  <c:v>5.7040990000000003</c:v>
                </c:pt>
                <c:pt idx="645">
                  <c:v>6.1032000000000002</c:v>
                </c:pt>
                <c:pt idx="646">
                  <c:v>4.0973629999999996</c:v>
                </c:pt>
                <c:pt idx="647">
                  <c:v>3.9586990000000002</c:v>
                </c:pt>
                <c:pt idx="648">
                  <c:v>7.728402</c:v>
                </c:pt>
                <c:pt idx="649">
                  <c:v>7.2585420000000003</c:v>
                </c:pt>
                <c:pt idx="650">
                  <c:v>5.9783739999999996</c:v>
                </c:pt>
                <c:pt idx="651">
                  <c:v>4.6164990000000001</c:v>
                </c:pt>
                <c:pt idx="652">
                  <c:v>3.2958180000000001</c:v>
                </c:pt>
                <c:pt idx="653">
                  <c:v>3.9732379999999998</c:v>
                </c:pt>
                <c:pt idx="654">
                  <c:v>5.359585</c:v>
                </c:pt>
                <c:pt idx="655">
                  <c:v>15.118567000000001</c:v>
                </c:pt>
                <c:pt idx="656">
                  <c:v>15.329996</c:v>
                </c:pt>
                <c:pt idx="657">
                  <c:v>4.4251100000000001</c:v>
                </c:pt>
                <c:pt idx="658">
                  <c:v>4.0147370000000002</c:v>
                </c:pt>
                <c:pt idx="659">
                  <c:v>8.9823319999999995</c:v>
                </c:pt>
                <c:pt idx="660">
                  <c:v>4.8336430000000004</c:v>
                </c:pt>
                <c:pt idx="661">
                  <c:v>5.486612</c:v>
                </c:pt>
                <c:pt idx="662">
                  <c:v>4.3680940000000001</c:v>
                </c:pt>
                <c:pt idx="663">
                  <c:v>5.7508340000000002</c:v>
                </c:pt>
                <c:pt idx="664">
                  <c:v>5.7052079999999998</c:v>
                </c:pt>
                <c:pt idx="665">
                  <c:v>5.1730580000000002</c:v>
                </c:pt>
                <c:pt idx="666">
                  <c:v>4.6020770000000004</c:v>
                </c:pt>
                <c:pt idx="667">
                  <c:v>4.7673680000000003</c:v>
                </c:pt>
                <c:pt idx="668">
                  <c:v>8.4461359999999992</c:v>
                </c:pt>
                <c:pt idx="669">
                  <c:v>5.4195630000000001</c:v>
                </c:pt>
                <c:pt idx="670">
                  <c:v>5.3600060000000003</c:v>
                </c:pt>
                <c:pt idx="671">
                  <c:v>4.9310559999999999</c:v>
                </c:pt>
                <c:pt idx="672">
                  <c:v>5.4834250000000004</c:v>
                </c:pt>
                <c:pt idx="673">
                  <c:v>3.9958480000000001</c:v>
                </c:pt>
                <c:pt idx="674">
                  <c:v>6.4741660000000003</c:v>
                </c:pt>
                <c:pt idx="675">
                  <c:v>8.1190149999999992</c:v>
                </c:pt>
                <c:pt idx="676">
                  <c:v>20.433014</c:v>
                </c:pt>
                <c:pt idx="677">
                  <c:v>5.7490449999999997</c:v>
                </c:pt>
                <c:pt idx="678">
                  <c:v>5.7216570000000004</c:v>
                </c:pt>
                <c:pt idx="679">
                  <c:v>6.0936370000000002</c:v>
                </c:pt>
                <c:pt idx="680">
                  <c:v>6.0398810000000003</c:v>
                </c:pt>
                <c:pt idx="681">
                  <c:v>4.4036670000000004</c:v>
                </c:pt>
                <c:pt idx="682">
                  <c:v>4.3034169999999996</c:v>
                </c:pt>
                <c:pt idx="683">
                  <c:v>5.453506</c:v>
                </c:pt>
                <c:pt idx="684">
                  <c:v>4.5559029999999998</c:v>
                </c:pt>
                <c:pt idx="685">
                  <c:v>4.5952890000000002</c:v>
                </c:pt>
                <c:pt idx="686">
                  <c:v>6.1099629999999996</c:v>
                </c:pt>
                <c:pt idx="687">
                  <c:v>4.5598749999999999</c:v>
                </c:pt>
                <c:pt idx="688">
                  <c:v>4.7987630000000001</c:v>
                </c:pt>
                <c:pt idx="689">
                  <c:v>5.6270850000000001</c:v>
                </c:pt>
                <c:pt idx="690">
                  <c:v>5.6314929999999999</c:v>
                </c:pt>
                <c:pt idx="691">
                  <c:v>5.9166550000000004</c:v>
                </c:pt>
                <c:pt idx="692">
                  <c:v>9.2404010000000003</c:v>
                </c:pt>
                <c:pt idx="693">
                  <c:v>5.6253820000000001</c:v>
                </c:pt>
                <c:pt idx="694">
                  <c:v>6.5458769999999999</c:v>
                </c:pt>
                <c:pt idx="695">
                  <c:v>5.9109610000000004</c:v>
                </c:pt>
                <c:pt idx="696">
                  <c:v>6.6452879999999999</c:v>
                </c:pt>
                <c:pt idx="697">
                  <c:v>4.6985299999999999</c:v>
                </c:pt>
                <c:pt idx="698">
                  <c:v>6.5338459999999996</c:v>
                </c:pt>
                <c:pt idx="699">
                  <c:v>5.6750280000000002</c:v>
                </c:pt>
                <c:pt idx="700">
                  <c:v>5.9179570000000004</c:v>
                </c:pt>
                <c:pt idx="701">
                  <c:v>8.5842729999999996</c:v>
                </c:pt>
                <c:pt idx="702">
                  <c:v>5.4398210000000002</c:v>
                </c:pt>
                <c:pt idx="703">
                  <c:v>4.9009340000000003</c:v>
                </c:pt>
                <c:pt idx="704">
                  <c:v>4.653022</c:v>
                </c:pt>
                <c:pt idx="705">
                  <c:v>7.2552320000000003</c:v>
                </c:pt>
                <c:pt idx="706">
                  <c:v>3.559177</c:v>
                </c:pt>
                <c:pt idx="707">
                  <c:v>7.0230249999999996</c:v>
                </c:pt>
                <c:pt idx="708">
                  <c:v>9.4778149999999997</c:v>
                </c:pt>
                <c:pt idx="709">
                  <c:v>6.6991560000000003</c:v>
                </c:pt>
                <c:pt idx="710">
                  <c:v>5.1279919999999999</c:v>
                </c:pt>
                <c:pt idx="711">
                  <c:v>4.8354590000000002</c:v>
                </c:pt>
                <c:pt idx="712">
                  <c:v>5.9861449999999996</c:v>
                </c:pt>
                <c:pt idx="713">
                  <c:v>8.7525080000000006</c:v>
                </c:pt>
                <c:pt idx="714">
                  <c:v>4.595561</c:v>
                </c:pt>
                <c:pt idx="715">
                  <c:v>7.6255990000000002</c:v>
                </c:pt>
                <c:pt idx="716">
                  <c:v>6.5221640000000001</c:v>
                </c:pt>
                <c:pt idx="717">
                  <c:v>7.3749799999999999</c:v>
                </c:pt>
                <c:pt idx="718">
                  <c:v>8.0681989999999999</c:v>
                </c:pt>
                <c:pt idx="719">
                  <c:v>6.2477099999999997</c:v>
                </c:pt>
                <c:pt idx="720">
                  <c:v>5.145721</c:v>
                </c:pt>
                <c:pt idx="721">
                  <c:v>4.7517630000000004</c:v>
                </c:pt>
                <c:pt idx="722">
                  <c:v>4.9890800000000004</c:v>
                </c:pt>
                <c:pt idx="723">
                  <c:v>2.065817</c:v>
                </c:pt>
                <c:pt idx="724">
                  <c:v>4.1370880000000003</c:v>
                </c:pt>
                <c:pt idx="725">
                  <c:v>8.7338869999999993</c:v>
                </c:pt>
                <c:pt idx="726">
                  <c:v>4.5310959999999998</c:v>
                </c:pt>
                <c:pt idx="727">
                  <c:v>3.3879739999999998</c:v>
                </c:pt>
                <c:pt idx="728">
                  <c:v>5.7840759999999998</c:v>
                </c:pt>
                <c:pt idx="729">
                  <c:v>4.9422639999999998</c:v>
                </c:pt>
                <c:pt idx="730">
                  <c:v>5.8019509999999999</c:v>
                </c:pt>
                <c:pt idx="731">
                  <c:v>5.3051870000000001</c:v>
                </c:pt>
                <c:pt idx="732">
                  <c:v>10.154064</c:v>
                </c:pt>
                <c:pt idx="733">
                  <c:v>7.0639620000000001</c:v>
                </c:pt>
                <c:pt idx="734">
                  <c:v>7.1971569999999998</c:v>
                </c:pt>
                <c:pt idx="735">
                  <c:v>8.2624189999999995</c:v>
                </c:pt>
                <c:pt idx="736">
                  <c:v>20.173342999999999</c:v>
                </c:pt>
                <c:pt idx="737">
                  <c:v>6.0171950000000001</c:v>
                </c:pt>
                <c:pt idx="738">
                  <c:v>7.7740809999999998</c:v>
                </c:pt>
                <c:pt idx="739">
                  <c:v>7.2992980000000003</c:v>
                </c:pt>
                <c:pt idx="740">
                  <c:v>7.9524470000000003</c:v>
                </c:pt>
                <c:pt idx="741">
                  <c:v>5.6729349999999998</c:v>
                </c:pt>
                <c:pt idx="742">
                  <c:v>12.527771</c:v>
                </c:pt>
                <c:pt idx="743">
                  <c:v>6.6121660000000002</c:v>
                </c:pt>
                <c:pt idx="744">
                  <c:v>12.057658</c:v>
                </c:pt>
                <c:pt idx="745">
                  <c:v>6.4000979999999998</c:v>
                </c:pt>
                <c:pt idx="746">
                  <c:v>5.0929310000000001</c:v>
                </c:pt>
                <c:pt idx="747">
                  <c:v>4.1725029999999999</c:v>
                </c:pt>
                <c:pt idx="748">
                  <c:v>3.602033</c:v>
                </c:pt>
                <c:pt idx="749">
                  <c:v>5.5836639999999997</c:v>
                </c:pt>
                <c:pt idx="750">
                  <c:v>7.5748569999999997</c:v>
                </c:pt>
                <c:pt idx="751">
                  <c:v>4.2366659999999996</c:v>
                </c:pt>
                <c:pt idx="752">
                  <c:v>4.1252199999999997</c:v>
                </c:pt>
                <c:pt idx="753">
                  <c:v>3.8378459999999999</c:v>
                </c:pt>
                <c:pt idx="754">
                  <c:v>4.130566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F5-401B-8CBB-23F8638CD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371328"/>
        <c:axId val="12436134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Nestlé (+21%)</c:v>
                </c:pt>
              </c:strCache>
            </c:strRef>
          </c:tx>
          <c:spPr>
            <a:ln w="31750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Sheet1!$B$2:$B$756</c:f>
              <c:numCache>
                <c:formatCode>0.00</c:formatCode>
                <c:ptCount val="755"/>
                <c:pt idx="0">
                  <c:v>69</c:v>
                </c:pt>
                <c:pt idx="1">
                  <c:v>68.7</c:v>
                </c:pt>
                <c:pt idx="2">
                  <c:v>69.05</c:v>
                </c:pt>
                <c:pt idx="3">
                  <c:v>69.150000000000006</c:v>
                </c:pt>
                <c:pt idx="4">
                  <c:v>69</c:v>
                </c:pt>
                <c:pt idx="5">
                  <c:v>68.900000000000006</c:v>
                </c:pt>
                <c:pt idx="6">
                  <c:v>69.45</c:v>
                </c:pt>
                <c:pt idx="7">
                  <c:v>69.849999999999994</c:v>
                </c:pt>
                <c:pt idx="8">
                  <c:v>69.849999999999994</c:v>
                </c:pt>
                <c:pt idx="9">
                  <c:v>69.25</c:v>
                </c:pt>
                <c:pt idx="10">
                  <c:v>69</c:v>
                </c:pt>
                <c:pt idx="11">
                  <c:v>68.849999999999994</c:v>
                </c:pt>
                <c:pt idx="12">
                  <c:v>68.3</c:v>
                </c:pt>
                <c:pt idx="13">
                  <c:v>67.55</c:v>
                </c:pt>
                <c:pt idx="14">
                  <c:v>66.55</c:v>
                </c:pt>
                <c:pt idx="15">
                  <c:v>67</c:v>
                </c:pt>
                <c:pt idx="16">
                  <c:v>67.099999999999994</c:v>
                </c:pt>
                <c:pt idx="17">
                  <c:v>69.400000000000006</c:v>
                </c:pt>
                <c:pt idx="18">
                  <c:v>68.849999999999994</c:v>
                </c:pt>
                <c:pt idx="19">
                  <c:v>68.75</c:v>
                </c:pt>
                <c:pt idx="20">
                  <c:v>68.8</c:v>
                </c:pt>
                <c:pt idx="21">
                  <c:v>69.150000000000006</c:v>
                </c:pt>
                <c:pt idx="22">
                  <c:v>69.45</c:v>
                </c:pt>
                <c:pt idx="23">
                  <c:v>69.349999999999994</c:v>
                </c:pt>
                <c:pt idx="24">
                  <c:v>69.7</c:v>
                </c:pt>
                <c:pt idx="25">
                  <c:v>69.95</c:v>
                </c:pt>
                <c:pt idx="26">
                  <c:v>69.95</c:v>
                </c:pt>
                <c:pt idx="27">
                  <c:v>70.3</c:v>
                </c:pt>
                <c:pt idx="28">
                  <c:v>69.900000000000006</c:v>
                </c:pt>
                <c:pt idx="29">
                  <c:v>70.349999999999994</c:v>
                </c:pt>
                <c:pt idx="30">
                  <c:v>70.8</c:v>
                </c:pt>
                <c:pt idx="31">
                  <c:v>70.900000000000006</c:v>
                </c:pt>
                <c:pt idx="32">
                  <c:v>70.55</c:v>
                </c:pt>
                <c:pt idx="33">
                  <c:v>71.25</c:v>
                </c:pt>
                <c:pt idx="34">
                  <c:v>71.349999999999994</c:v>
                </c:pt>
                <c:pt idx="35">
                  <c:v>71.55</c:v>
                </c:pt>
                <c:pt idx="36">
                  <c:v>71.7</c:v>
                </c:pt>
                <c:pt idx="37">
                  <c:v>71.7</c:v>
                </c:pt>
                <c:pt idx="38">
                  <c:v>71.400000000000006</c:v>
                </c:pt>
                <c:pt idx="39">
                  <c:v>71.650000000000006</c:v>
                </c:pt>
                <c:pt idx="40">
                  <c:v>71.45</c:v>
                </c:pt>
                <c:pt idx="41">
                  <c:v>71.400000000000006</c:v>
                </c:pt>
                <c:pt idx="42">
                  <c:v>71.349999999999994</c:v>
                </c:pt>
                <c:pt idx="43">
                  <c:v>70.95</c:v>
                </c:pt>
                <c:pt idx="44">
                  <c:v>70.650000000000006</c:v>
                </c:pt>
                <c:pt idx="45">
                  <c:v>70.95</c:v>
                </c:pt>
                <c:pt idx="46">
                  <c:v>70.45</c:v>
                </c:pt>
                <c:pt idx="47">
                  <c:v>70.349999999999994</c:v>
                </c:pt>
                <c:pt idx="48">
                  <c:v>70.400000000000006</c:v>
                </c:pt>
                <c:pt idx="49">
                  <c:v>70.45</c:v>
                </c:pt>
                <c:pt idx="50">
                  <c:v>69.75</c:v>
                </c:pt>
                <c:pt idx="51">
                  <c:v>70</c:v>
                </c:pt>
                <c:pt idx="52">
                  <c:v>69.45</c:v>
                </c:pt>
                <c:pt idx="53">
                  <c:v>69.599999999999994</c:v>
                </c:pt>
                <c:pt idx="54">
                  <c:v>69.599999999999994</c:v>
                </c:pt>
                <c:pt idx="55">
                  <c:v>70.25</c:v>
                </c:pt>
                <c:pt idx="56">
                  <c:v>69.75</c:v>
                </c:pt>
                <c:pt idx="57">
                  <c:v>69</c:v>
                </c:pt>
                <c:pt idx="58">
                  <c:v>69.150000000000006</c:v>
                </c:pt>
                <c:pt idx="59">
                  <c:v>69.25</c:v>
                </c:pt>
                <c:pt idx="60">
                  <c:v>68.55</c:v>
                </c:pt>
                <c:pt idx="61">
                  <c:v>68.8</c:v>
                </c:pt>
                <c:pt idx="62">
                  <c:v>68.849999999999994</c:v>
                </c:pt>
                <c:pt idx="63">
                  <c:v>68.599999999999994</c:v>
                </c:pt>
                <c:pt idx="64">
                  <c:v>68.2</c:v>
                </c:pt>
                <c:pt idx="65">
                  <c:v>67.95</c:v>
                </c:pt>
                <c:pt idx="66">
                  <c:v>66.95</c:v>
                </c:pt>
                <c:pt idx="67">
                  <c:v>64.95</c:v>
                </c:pt>
                <c:pt idx="68">
                  <c:v>66.25</c:v>
                </c:pt>
                <c:pt idx="69">
                  <c:v>66.849999999999994</c:v>
                </c:pt>
                <c:pt idx="70">
                  <c:v>67.25</c:v>
                </c:pt>
                <c:pt idx="71">
                  <c:v>67.95</c:v>
                </c:pt>
                <c:pt idx="72">
                  <c:v>68</c:v>
                </c:pt>
                <c:pt idx="73">
                  <c:v>67.95</c:v>
                </c:pt>
                <c:pt idx="74">
                  <c:v>68.349999999999994</c:v>
                </c:pt>
                <c:pt idx="75">
                  <c:v>68.900000000000006</c:v>
                </c:pt>
                <c:pt idx="76">
                  <c:v>69.150000000000006</c:v>
                </c:pt>
                <c:pt idx="77">
                  <c:v>69.45</c:v>
                </c:pt>
                <c:pt idx="78">
                  <c:v>70.400000000000006</c:v>
                </c:pt>
                <c:pt idx="79">
                  <c:v>69.900000000000006</c:v>
                </c:pt>
                <c:pt idx="80">
                  <c:v>69.900000000000006</c:v>
                </c:pt>
                <c:pt idx="81">
                  <c:v>70.5</c:v>
                </c:pt>
                <c:pt idx="82">
                  <c:v>70.650000000000006</c:v>
                </c:pt>
                <c:pt idx="83">
                  <c:v>70.3</c:v>
                </c:pt>
                <c:pt idx="84">
                  <c:v>70.5</c:v>
                </c:pt>
                <c:pt idx="85">
                  <c:v>70.849999999999994</c:v>
                </c:pt>
                <c:pt idx="86">
                  <c:v>70.900000000000006</c:v>
                </c:pt>
                <c:pt idx="87">
                  <c:v>71.5</c:v>
                </c:pt>
                <c:pt idx="88">
                  <c:v>71.45</c:v>
                </c:pt>
                <c:pt idx="89">
                  <c:v>71.400000000000006</c:v>
                </c:pt>
                <c:pt idx="90">
                  <c:v>71.599999999999994</c:v>
                </c:pt>
                <c:pt idx="91">
                  <c:v>71.7</c:v>
                </c:pt>
                <c:pt idx="92">
                  <c:v>71.75</c:v>
                </c:pt>
                <c:pt idx="93">
                  <c:v>72.099999999999994</c:v>
                </c:pt>
                <c:pt idx="94">
                  <c:v>71.75</c:v>
                </c:pt>
                <c:pt idx="95">
                  <c:v>71.599999999999994</c:v>
                </c:pt>
                <c:pt idx="96">
                  <c:v>71.849999999999994</c:v>
                </c:pt>
                <c:pt idx="97">
                  <c:v>72.150000000000006</c:v>
                </c:pt>
                <c:pt idx="98">
                  <c:v>72.55</c:v>
                </c:pt>
                <c:pt idx="99">
                  <c:v>72.900000000000006</c:v>
                </c:pt>
                <c:pt idx="100">
                  <c:v>72.900000000000006</c:v>
                </c:pt>
                <c:pt idx="101">
                  <c:v>72.3</c:v>
                </c:pt>
                <c:pt idx="102">
                  <c:v>72.099999999999994</c:v>
                </c:pt>
                <c:pt idx="103">
                  <c:v>72.5</c:v>
                </c:pt>
                <c:pt idx="104">
                  <c:v>72.349999999999994</c:v>
                </c:pt>
                <c:pt idx="105">
                  <c:v>71.650000000000006</c:v>
                </c:pt>
                <c:pt idx="106">
                  <c:v>71.5</c:v>
                </c:pt>
                <c:pt idx="107">
                  <c:v>71.7</c:v>
                </c:pt>
                <c:pt idx="108">
                  <c:v>70.55</c:v>
                </c:pt>
                <c:pt idx="109">
                  <c:v>69.099999999999994</c:v>
                </c:pt>
                <c:pt idx="110">
                  <c:v>70.099999999999994</c:v>
                </c:pt>
                <c:pt idx="111">
                  <c:v>70</c:v>
                </c:pt>
                <c:pt idx="112">
                  <c:v>71.400000000000006</c:v>
                </c:pt>
                <c:pt idx="113">
                  <c:v>72.25</c:v>
                </c:pt>
                <c:pt idx="114">
                  <c:v>72.650000000000006</c:v>
                </c:pt>
                <c:pt idx="115">
                  <c:v>73</c:v>
                </c:pt>
                <c:pt idx="116">
                  <c:v>73.25</c:v>
                </c:pt>
                <c:pt idx="117">
                  <c:v>72.95</c:v>
                </c:pt>
                <c:pt idx="118">
                  <c:v>71.8</c:v>
                </c:pt>
                <c:pt idx="119">
                  <c:v>71.3</c:v>
                </c:pt>
                <c:pt idx="120">
                  <c:v>71.55</c:v>
                </c:pt>
                <c:pt idx="121">
                  <c:v>72.849999999999994</c:v>
                </c:pt>
                <c:pt idx="122">
                  <c:v>72.650000000000006</c:v>
                </c:pt>
                <c:pt idx="123">
                  <c:v>73.25</c:v>
                </c:pt>
                <c:pt idx="124">
                  <c:v>74.400000000000006</c:v>
                </c:pt>
                <c:pt idx="125">
                  <c:v>74.150000000000006</c:v>
                </c:pt>
                <c:pt idx="126">
                  <c:v>69.55</c:v>
                </c:pt>
                <c:pt idx="127">
                  <c:v>64.8</c:v>
                </c:pt>
                <c:pt idx="128">
                  <c:v>67.099999999999994</c:v>
                </c:pt>
                <c:pt idx="129">
                  <c:v>66.900000000000006</c:v>
                </c:pt>
                <c:pt idx="130">
                  <c:v>66</c:v>
                </c:pt>
                <c:pt idx="131">
                  <c:v>66.3</c:v>
                </c:pt>
                <c:pt idx="132">
                  <c:v>68.400000000000006</c:v>
                </c:pt>
                <c:pt idx="133">
                  <c:v>69.2</c:v>
                </c:pt>
                <c:pt idx="134">
                  <c:v>70.45</c:v>
                </c:pt>
                <c:pt idx="135">
                  <c:v>69.5</c:v>
                </c:pt>
                <c:pt idx="136">
                  <c:v>70.8</c:v>
                </c:pt>
                <c:pt idx="137">
                  <c:v>70.45</c:v>
                </c:pt>
                <c:pt idx="138">
                  <c:v>71.099999999999994</c:v>
                </c:pt>
                <c:pt idx="139">
                  <c:v>70.95</c:v>
                </c:pt>
                <c:pt idx="140">
                  <c:v>71.7</c:v>
                </c:pt>
                <c:pt idx="141">
                  <c:v>71.25</c:v>
                </c:pt>
                <c:pt idx="142">
                  <c:v>71.05</c:v>
                </c:pt>
                <c:pt idx="143">
                  <c:v>71.150000000000006</c:v>
                </c:pt>
                <c:pt idx="144">
                  <c:v>71.45</c:v>
                </c:pt>
                <c:pt idx="145">
                  <c:v>70.900000000000006</c:v>
                </c:pt>
                <c:pt idx="146">
                  <c:v>70.45</c:v>
                </c:pt>
                <c:pt idx="147">
                  <c:v>70.3</c:v>
                </c:pt>
                <c:pt idx="148">
                  <c:v>70.55</c:v>
                </c:pt>
                <c:pt idx="149">
                  <c:v>71.2</c:v>
                </c:pt>
                <c:pt idx="150">
                  <c:v>71.099999999999994</c:v>
                </c:pt>
                <c:pt idx="151">
                  <c:v>72</c:v>
                </c:pt>
                <c:pt idx="152">
                  <c:v>71.900000000000006</c:v>
                </c:pt>
                <c:pt idx="153">
                  <c:v>73.099999999999994</c:v>
                </c:pt>
                <c:pt idx="154">
                  <c:v>73.400000000000006</c:v>
                </c:pt>
                <c:pt idx="155">
                  <c:v>73.5</c:v>
                </c:pt>
                <c:pt idx="156">
                  <c:v>74.599999999999994</c:v>
                </c:pt>
                <c:pt idx="157">
                  <c:v>74.400000000000006</c:v>
                </c:pt>
                <c:pt idx="158">
                  <c:v>74.8</c:v>
                </c:pt>
                <c:pt idx="159">
                  <c:v>74.599999999999994</c:v>
                </c:pt>
                <c:pt idx="160">
                  <c:v>75.400000000000006</c:v>
                </c:pt>
                <c:pt idx="161">
                  <c:v>75.849999999999994</c:v>
                </c:pt>
                <c:pt idx="162">
                  <c:v>76.150000000000006</c:v>
                </c:pt>
                <c:pt idx="163">
                  <c:v>75.900000000000006</c:v>
                </c:pt>
                <c:pt idx="164">
                  <c:v>75.3</c:v>
                </c:pt>
                <c:pt idx="165">
                  <c:v>75.3</c:v>
                </c:pt>
                <c:pt idx="166">
                  <c:v>75.099999999999994</c:v>
                </c:pt>
                <c:pt idx="167">
                  <c:v>75.400000000000006</c:v>
                </c:pt>
                <c:pt idx="168">
                  <c:v>75.900000000000006</c:v>
                </c:pt>
                <c:pt idx="169">
                  <c:v>75.7</c:v>
                </c:pt>
                <c:pt idx="170">
                  <c:v>76.2</c:v>
                </c:pt>
                <c:pt idx="171">
                  <c:v>76.55</c:v>
                </c:pt>
                <c:pt idx="172">
                  <c:v>76.5</c:v>
                </c:pt>
                <c:pt idx="173">
                  <c:v>75.95</c:v>
                </c:pt>
                <c:pt idx="174">
                  <c:v>75.150000000000006</c:v>
                </c:pt>
                <c:pt idx="175">
                  <c:v>74</c:v>
                </c:pt>
                <c:pt idx="176">
                  <c:v>73.2</c:v>
                </c:pt>
                <c:pt idx="177">
                  <c:v>73.099999999999994</c:v>
                </c:pt>
                <c:pt idx="178">
                  <c:v>74.25</c:v>
                </c:pt>
                <c:pt idx="179">
                  <c:v>73.400000000000006</c:v>
                </c:pt>
                <c:pt idx="180">
                  <c:v>73.099999999999994</c:v>
                </c:pt>
                <c:pt idx="181">
                  <c:v>73.150000000000006</c:v>
                </c:pt>
                <c:pt idx="182">
                  <c:v>74.099999999999994</c:v>
                </c:pt>
                <c:pt idx="183">
                  <c:v>74.3</c:v>
                </c:pt>
                <c:pt idx="184">
                  <c:v>75.150000000000006</c:v>
                </c:pt>
                <c:pt idx="185">
                  <c:v>75.900000000000006</c:v>
                </c:pt>
                <c:pt idx="186">
                  <c:v>75.55</c:v>
                </c:pt>
                <c:pt idx="187">
                  <c:v>75.55</c:v>
                </c:pt>
                <c:pt idx="188">
                  <c:v>76</c:v>
                </c:pt>
                <c:pt idx="189">
                  <c:v>76.599999999999994</c:v>
                </c:pt>
                <c:pt idx="190">
                  <c:v>75.95</c:v>
                </c:pt>
                <c:pt idx="191">
                  <c:v>74</c:v>
                </c:pt>
                <c:pt idx="192">
                  <c:v>74.3</c:v>
                </c:pt>
                <c:pt idx="193">
                  <c:v>74.25</c:v>
                </c:pt>
                <c:pt idx="194">
                  <c:v>74.25</c:v>
                </c:pt>
                <c:pt idx="195">
                  <c:v>74.5</c:v>
                </c:pt>
                <c:pt idx="196">
                  <c:v>75</c:v>
                </c:pt>
                <c:pt idx="197">
                  <c:v>74.7</c:v>
                </c:pt>
                <c:pt idx="198">
                  <c:v>73.2</c:v>
                </c:pt>
                <c:pt idx="199">
                  <c:v>72.900000000000006</c:v>
                </c:pt>
                <c:pt idx="200">
                  <c:v>73</c:v>
                </c:pt>
                <c:pt idx="201">
                  <c:v>72.25</c:v>
                </c:pt>
                <c:pt idx="202">
                  <c:v>71.150000000000006</c:v>
                </c:pt>
                <c:pt idx="203">
                  <c:v>71.349999999999994</c:v>
                </c:pt>
                <c:pt idx="204">
                  <c:v>72.55</c:v>
                </c:pt>
                <c:pt idx="205">
                  <c:v>72.650000000000006</c:v>
                </c:pt>
                <c:pt idx="206">
                  <c:v>71.8</c:v>
                </c:pt>
                <c:pt idx="207">
                  <c:v>71.7</c:v>
                </c:pt>
                <c:pt idx="208">
                  <c:v>71.849999999999994</c:v>
                </c:pt>
                <c:pt idx="209">
                  <c:v>72.3</c:v>
                </c:pt>
                <c:pt idx="210">
                  <c:v>73.400000000000006</c:v>
                </c:pt>
                <c:pt idx="211">
                  <c:v>73.3</c:v>
                </c:pt>
                <c:pt idx="212">
                  <c:v>73.400000000000006</c:v>
                </c:pt>
                <c:pt idx="213">
                  <c:v>73.45</c:v>
                </c:pt>
                <c:pt idx="214">
                  <c:v>72.95</c:v>
                </c:pt>
                <c:pt idx="215">
                  <c:v>73.650000000000006</c:v>
                </c:pt>
                <c:pt idx="216">
                  <c:v>73.75</c:v>
                </c:pt>
                <c:pt idx="217">
                  <c:v>72.900000000000006</c:v>
                </c:pt>
                <c:pt idx="218">
                  <c:v>72.849999999999994</c:v>
                </c:pt>
                <c:pt idx="219">
                  <c:v>72.150000000000006</c:v>
                </c:pt>
                <c:pt idx="220">
                  <c:v>71.599999999999994</c:v>
                </c:pt>
                <c:pt idx="221">
                  <c:v>71.2</c:v>
                </c:pt>
                <c:pt idx="222">
                  <c:v>70.099999999999994</c:v>
                </c:pt>
                <c:pt idx="223">
                  <c:v>69.8</c:v>
                </c:pt>
                <c:pt idx="224">
                  <c:v>69.3</c:v>
                </c:pt>
                <c:pt idx="225">
                  <c:v>69.75</c:v>
                </c:pt>
                <c:pt idx="226">
                  <c:v>70.2</c:v>
                </c:pt>
                <c:pt idx="227">
                  <c:v>69.5</c:v>
                </c:pt>
                <c:pt idx="228">
                  <c:v>69.2</c:v>
                </c:pt>
                <c:pt idx="229">
                  <c:v>69.400000000000006</c:v>
                </c:pt>
                <c:pt idx="230">
                  <c:v>69</c:v>
                </c:pt>
                <c:pt idx="231">
                  <c:v>69.05</c:v>
                </c:pt>
                <c:pt idx="232">
                  <c:v>68.95</c:v>
                </c:pt>
                <c:pt idx="233">
                  <c:v>69.900000000000006</c:v>
                </c:pt>
                <c:pt idx="234">
                  <c:v>70.5</c:v>
                </c:pt>
                <c:pt idx="235">
                  <c:v>70.05</c:v>
                </c:pt>
                <c:pt idx="236">
                  <c:v>69.75</c:v>
                </c:pt>
                <c:pt idx="237">
                  <c:v>69.8</c:v>
                </c:pt>
                <c:pt idx="238">
                  <c:v>68.95</c:v>
                </c:pt>
                <c:pt idx="239">
                  <c:v>67.5</c:v>
                </c:pt>
                <c:pt idx="240">
                  <c:v>68.599999999999994</c:v>
                </c:pt>
                <c:pt idx="241">
                  <c:v>69</c:v>
                </c:pt>
                <c:pt idx="242">
                  <c:v>68.599999999999994</c:v>
                </c:pt>
                <c:pt idx="243">
                  <c:v>68.8</c:v>
                </c:pt>
                <c:pt idx="244">
                  <c:v>68.599999999999994</c:v>
                </c:pt>
                <c:pt idx="245">
                  <c:v>69.150000000000006</c:v>
                </c:pt>
                <c:pt idx="246">
                  <c:v>70.05</c:v>
                </c:pt>
                <c:pt idx="247">
                  <c:v>70.8</c:v>
                </c:pt>
                <c:pt idx="248">
                  <c:v>71.2</c:v>
                </c:pt>
                <c:pt idx="249">
                  <c:v>71.8</c:v>
                </c:pt>
                <c:pt idx="250">
                  <c:v>71.599999999999994</c:v>
                </c:pt>
                <c:pt idx="251">
                  <c:v>72.599999999999994</c:v>
                </c:pt>
                <c:pt idx="252">
                  <c:v>73</c:v>
                </c:pt>
                <c:pt idx="253">
                  <c:v>73.2</c:v>
                </c:pt>
                <c:pt idx="254">
                  <c:v>72.849999999999994</c:v>
                </c:pt>
                <c:pt idx="255">
                  <c:v>72.349999999999994</c:v>
                </c:pt>
                <c:pt idx="256">
                  <c:v>72.599999999999994</c:v>
                </c:pt>
                <c:pt idx="257">
                  <c:v>72.05</c:v>
                </c:pt>
                <c:pt idx="258">
                  <c:v>71.3</c:v>
                </c:pt>
                <c:pt idx="259">
                  <c:v>71.900000000000006</c:v>
                </c:pt>
                <c:pt idx="260">
                  <c:v>72.900000000000006</c:v>
                </c:pt>
                <c:pt idx="261">
                  <c:v>72.900000000000006</c:v>
                </c:pt>
                <c:pt idx="262">
                  <c:v>73.2</c:v>
                </c:pt>
                <c:pt idx="263">
                  <c:v>73.55</c:v>
                </c:pt>
                <c:pt idx="264">
                  <c:v>73.75</c:v>
                </c:pt>
                <c:pt idx="265">
                  <c:v>73.849999999999994</c:v>
                </c:pt>
                <c:pt idx="266">
                  <c:v>73.5</c:v>
                </c:pt>
                <c:pt idx="267">
                  <c:v>73.3</c:v>
                </c:pt>
                <c:pt idx="268">
                  <c:v>73.75</c:v>
                </c:pt>
                <c:pt idx="269">
                  <c:v>73.349999999999994</c:v>
                </c:pt>
                <c:pt idx="270">
                  <c:v>72.2</c:v>
                </c:pt>
                <c:pt idx="271">
                  <c:v>74.150000000000006</c:v>
                </c:pt>
                <c:pt idx="272">
                  <c:v>74.95</c:v>
                </c:pt>
                <c:pt idx="273">
                  <c:v>75</c:v>
                </c:pt>
                <c:pt idx="274">
                  <c:v>74.95</c:v>
                </c:pt>
                <c:pt idx="275">
                  <c:v>74.400000000000006</c:v>
                </c:pt>
                <c:pt idx="276">
                  <c:v>73.45</c:v>
                </c:pt>
                <c:pt idx="277">
                  <c:v>71.099999999999994</c:v>
                </c:pt>
                <c:pt idx="278">
                  <c:v>68.400000000000006</c:v>
                </c:pt>
                <c:pt idx="279">
                  <c:v>70.5</c:v>
                </c:pt>
                <c:pt idx="280">
                  <c:v>69.5</c:v>
                </c:pt>
                <c:pt idx="281">
                  <c:v>71</c:v>
                </c:pt>
                <c:pt idx="282">
                  <c:v>70.900000000000006</c:v>
                </c:pt>
                <c:pt idx="283">
                  <c:v>71.3</c:v>
                </c:pt>
                <c:pt idx="284">
                  <c:v>70.099999999999994</c:v>
                </c:pt>
                <c:pt idx="285">
                  <c:v>70.3</c:v>
                </c:pt>
                <c:pt idx="286">
                  <c:v>71.099999999999994</c:v>
                </c:pt>
                <c:pt idx="287">
                  <c:v>70.55</c:v>
                </c:pt>
                <c:pt idx="288">
                  <c:v>71.150000000000006</c:v>
                </c:pt>
                <c:pt idx="289">
                  <c:v>71.25</c:v>
                </c:pt>
                <c:pt idx="290">
                  <c:v>72.45</c:v>
                </c:pt>
                <c:pt idx="291">
                  <c:v>72.05</c:v>
                </c:pt>
                <c:pt idx="292">
                  <c:v>71.8</c:v>
                </c:pt>
                <c:pt idx="293">
                  <c:v>71.55</c:v>
                </c:pt>
                <c:pt idx="294">
                  <c:v>72.900000000000006</c:v>
                </c:pt>
                <c:pt idx="295">
                  <c:v>73.400000000000006</c:v>
                </c:pt>
                <c:pt idx="296">
                  <c:v>74.099999999999994</c:v>
                </c:pt>
                <c:pt idx="297">
                  <c:v>73.45</c:v>
                </c:pt>
                <c:pt idx="298">
                  <c:v>74</c:v>
                </c:pt>
                <c:pt idx="299">
                  <c:v>71.95</c:v>
                </c:pt>
                <c:pt idx="300">
                  <c:v>71.7</c:v>
                </c:pt>
                <c:pt idx="301">
                  <c:v>70.400000000000006</c:v>
                </c:pt>
                <c:pt idx="302">
                  <c:v>72.400000000000006</c:v>
                </c:pt>
                <c:pt idx="303">
                  <c:v>71.900000000000006</c:v>
                </c:pt>
                <c:pt idx="304">
                  <c:v>71.2</c:v>
                </c:pt>
                <c:pt idx="305">
                  <c:v>73.25</c:v>
                </c:pt>
                <c:pt idx="306">
                  <c:v>73.25</c:v>
                </c:pt>
                <c:pt idx="307">
                  <c:v>73.349999999999994</c:v>
                </c:pt>
                <c:pt idx="308">
                  <c:v>74.7</c:v>
                </c:pt>
                <c:pt idx="309">
                  <c:v>74.8</c:v>
                </c:pt>
                <c:pt idx="310">
                  <c:v>73.900000000000006</c:v>
                </c:pt>
                <c:pt idx="311">
                  <c:v>74.3</c:v>
                </c:pt>
                <c:pt idx="312">
                  <c:v>74.3</c:v>
                </c:pt>
                <c:pt idx="313">
                  <c:v>74.849999999999994</c:v>
                </c:pt>
                <c:pt idx="314">
                  <c:v>75</c:v>
                </c:pt>
                <c:pt idx="315">
                  <c:v>74.349999999999994</c:v>
                </c:pt>
                <c:pt idx="316">
                  <c:v>75.150000000000006</c:v>
                </c:pt>
                <c:pt idx="317">
                  <c:v>73.75</c:v>
                </c:pt>
                <c:pt idx="318">
                  <c:v>73.5</c:v>
                </c:pt>
                <c:pt idx="319">
                  <c:v>73.45</c:v>
                </c:pt>
                <c:pt idx="320">
                  <c:v>73.25</c:v>
                </c:pt>
                <c:pt idx="321">
                  <c:v>74.8</c:v>
                </c:pt>
                <c:pt idx="322">
                  <c:v>75.5</c:v>
                </c:pt>
                <c:pt idx="323">
                  <c:v>75.25</c:v>
                </c:pt>
                <c:pt idx="324">
                  <c:v>75.2</c:v>
                </c:pt>
                <c:pt idx="325">
                  <c:v>75.75</c:v>
                </c:pt>
                <c:pt idx="326">
                  <c:v>76</c:v>
                </c:pt>
                <c:pt idx="327">
                  <c:v>75.599999999999994</c:v>
                </c:pt>
                <c:pt idx="328">
                  <c:v>75.05</c:v>
                </c:pt>
                <c:pt idx="329">
                  <c:v>75.349999999999994</c:v>
                </c:pt>
                <c:pt idx="330">
                  <c:v>75.8</c:v>
                </c:pt>
                <c:pt idx="331">
                  <c:v>76.2</c:v>
                </c:pt>
                <c:pt idx="332">
                  <c:v>75.45</c:v>
                </c:pt>
                <c:pt idx="333">
                  <c:v>74.8</c:v>
                </c:pt>
                <c:pt idx="334">
                  <c:v>74.650000000000006</c:v>
                </c:pt>
                <c:pt idx="335">
                  <c:v>74.900000000000006</c:v>
                </c:pt>
                <c:pt idx="336">
                  <c:v>74.599999999999994</c:v>
                </c:pt>
                <c:pt idx="337">
                  <c:v>73.5</c:v>
                </c:pt>
                <c:pt idx="338">
                  <c:v>73.599999999999994</c:v>
                </c:pt>
                <c:pt idx="339">
                  <c:v>75.150000000000006</c:v>
                </c:pt>
                <c:pt idx="340">
                  <c:v>75.8</c:v>
                </c:pt>
                <c:pt idx="341">
                  <c:v>76.099999999999994</c:v>
                </c:pt>
                <c:pt idx="342">
                  <c:v>76.05</c:v>
                </c:pt>
                <c:pt idx="343">
                  <c:v>75.75</c:v>
                </c:pt>
                <c:pt idx="344">
                  <c:v>74.8</c:v>
                </c:pt>
                <c:pt idx="345">
                  <c:v>75.7</c:v>
                </c:pt>
                <c:pt idx="346">
                  <c:v>76</c:v>
                </c:pt>
                <c:pt idx="347">
                  <c:v>76.400000000000006</c:v>
                </c:pt>
                <c:pt idx="348">
                  <c:v>76.349999999999994</c:v>
                </c:pt>
                <c:pt idx="349">
                  <c:v>76.3</c:v>
                </c:pt>
                <c:pt idx="350">
                  <c:v>76.75</c:v>
                </c:pt>
                <c:pt idx="351">
                  <c:v>75.7</c:v>
                </c:pt>
                <c:pt idx="352">
                  <c:v>75.2</c:v>
                </c:pt>
                <c:pt idx="353">
                  <c:v>75.400000000000006</c:v>
                </c:pt>
                <c:pt idx="354">
                  <c:v>74.5</c:v>
                </c:pt>
                <c:pt idx="355">
                  <c:v>73.7</c:v>
                </c:pt>
                <c:pt idx="356">
                  <c:v>73.75</c:v>
                </c:pt>
                <c:pt idx="357">
                  <c:v>72.5</c:v>
                </c:pt>
                <c:pt idx="358">
                  <c:v>71.55</c:v>
                </c:pt>
                <c:pt idx="359">
                  <c:v>73.099999999999994</c:v>
                </c:pt>
                <c:pt idx="360">
                  <c:v>73.2</c:v>
                </c:pt>
                <c:pt idx="361">
                  <c:v>73.55</c:v>
                </c:pt>
                <c:pt idx="362">
                  <c:v>73.05</c:v>
                </c:pt>
                <c:pt idx="363">
                  <c:v>72.3</c:v>
                </c:pt>
                <c:pt idx="364">
                  <c:v>71.45</c:v>
                </c:pt>
                <c:pt idx="365">
                  <c:v>73.349999999999994</c:v>
                </c:pt>
                <c:pt idx="366">
                  <c:v>73.599999999999994</c:v>
                </c:pt>
                <c:pt idx="367">
                  <c:v>75.150000000000006</c:v>
                </c:pt>
                <c:pt idx="368">
                  <c:v>74.55</c:v>
                </c:pt>
                <c:pt idx="369">
                  <c:v>73.55</c:v>
                </c:pt>
                <c:pt idx="370">
                  <c:v>73.8</c:v>
                </c:pt>
                <c:pt idx="371">
                  <c:v>73.05</c:v>
                </c:pt>
                <c:pt idx="372">
                  <c:v>71.349999999999994</c:v>
                </c:pt>
                <c:pt idx="373">
                  <c:v>70.5</c:v>
                </c:pt>
                <c:pt idx="374">
                  <c:v>70.25</c:v>
                </c:pt>
                <c:pt idx="375">
                  <c:v>71.8</c:v>
                </c:pt>
                <c:pt idx="376">
                  <c:v>72.599999999999994</c:v>
                </c:pt>
                <c:pt idx="377">
                  <c:v>71.3</c:v>
                </c:pt>
                <c:pt idx="378">
                  <c:v>70.099999999999994</c:v>
                </c:pt>
                <c:pt idx="379">
                  <c:v>70.05</c:v>
                </c:pt>
                <c:pt idx="380">
                  <c:v>71.25</c:v>
                </c:pt>
                <c:pt idx="381">
                  <c:v>69.599999999999994</c:v>
                </c:pt>
                <c:pt idx="382">
                  <c:v>70.55</c:v>
                </c:pt>
                <c:pt idx="383">
                  <c:v>72.099999999999994</c:v>
                </c:pt>
                <c:pt idx="384">
                  <c:v>72.400000000000006</c:v>
                </c:pt>
                <c:pt idx="385">
                  <c:v>73.25</c:v>
                </c:pt>
                <c:pt idx="386">
                  <c:v>73.7</c:v>
                </c:pt>
                <c:pt idx="387">
                  <c:v>73.2</c:v>
                </c:pt>
                <c:pt idx="388">
                  <c:v>75.2</c:v>
                </c:pt>
                <c:pt idx="389">
                  <c:v>75.599999999999994</c:v>
                </c:pt>
                <c:pt idx="390">
                  <c:v>75.5</c:v>
                </c:pt>
                <c:pt idx="391">
                  <c:v>75.2</c:v>
                </c:pt>
                <c:pt idx="392">
                  <c:v>74.400000000000006</c:v>
                </c:pt>
                <c:pt idx="393">
                  <c:v>73.349999999999994</c:v>
                </c:pt>
                <c:pt idx="394">
                  <c:v>72.849999999999994</c:v>
                </c:pt>
                <c:pt idx="395">
                  <c:v>71.7</c:v>
                </c:pt>
                <c:pt idx="396">
                  <c:v>72.849999999999994</c:v>
                </c:pt>
                <c:pt idx="397">
                  <c:v>70.849999999999994</c:v>
                </c:pt>
                <c:pt idx="398">
                  <c:v>71.900000000000006</c:v>
                </c:pt>
                <c:pt idx="399">
                  <c:v>73.599999999999994</c:v>
                </c:pt>
                <c:pt idx="400">
                  <c:v>73.05</c:v>
                </c:pt>
                <c:pt idx="401">
                  <c:v>74.099999999999994</c:v>
                </c:pt>
                <c:pt idx="402">
                  <c:v>71.349999999999994</c:v>
                </c:pt>
                <c:pt idx="403">
                  <c:v>70.849999999999994</c:v>
                </c:pt>
                <c:pt idx="404">
                  <c:v>71.150000000000006</c:v>
                </c:pt>
                <c:pt idx="405">
                  <c:v>70.2</c:v>
                </c:pt>
                <c:pt idx="406">
                  <c:v>69.400000000000006</c:v>
                </c:pt>
                <c:pt idx="407">
                  <c:v>70.25</c:v>
                </c:pt>
                <c:pt idx="408">
                  <c:v>70.45</c:v>
                </c:pt>
                <c:pt idx="409">
                  <c:v>70.099999999999994</c:v>
                </c:pt>
                <c:pt idx="410">
                  <c:v>71.55</c:v>
                </c:pt>
                <c:pt idx="411">
                  <c:v>71.400000000000006</c:v>
                </c:pt>
                <c:pt idx="412">
                  <c:v>70.8</c:v>
                </c:pt>
                <c:pt idx="413">
                  <c:v>71.5</c:v>
                </c:pt>
                <c:pt idx="414">
                  <c:v>71.55</c:v>
                </c:pt>
                <c:pt idx="415">
                  <c:v>71.25</c:v>
                </c:pt>
                <c:pt idx="416">
                  <c:v>71.5</c:v>
                </c:pt>
                <c:pt idx="417">
                  <c:v>71</c:v>
                </c:pt>
                <c:pt idx="418">
                  <c:v>71.55</c:v>
                </c:pt>
                <c:pt idx="419">
                  <c:v>71.599999999999994</c:v>
                </c:pt>
                <c:pt idx="420">
                  <c:v>71.400000000000006</c:v>
                </c:pt>
                <c:pt idx="421">
                  <c:v>71.8</c:v>
                </c:pt>
                <c:pt idx="422">
                  <c:v>71.5</c:v>
                </c:pt>
                <c:pt idx="423">
                  <c:v>71.45</c:v>
                </c:pt>
                <c:pt idx="424">
                  <c:v>71.45</c:v>
                </c:pt>
                <c:pt idx="425">
                  <c:v>70.650000000000006</c:v>
                </c:pt>
                <c:pt idx="426">
                  <c:v>71.599999999999994</c:v>
                </c:pt>
                <c:pt idx="427">
                  <c:v>70.650000000000006</c:v>
                </c:pt>
                <c:pt idx="428">
                  <c:v>71.849999999999994</c:v>
                </c:pt>
                <c:pt idx="429">
                  <c:v>72.25</c:v>
                </c:pt>
                <c:pt idx="430">
                  <c:v>71.849999999999994</c:v>
                </c:pt>
                <c:pt idx="431">
                  <c:v>71.099999999999994</c:v>
                </c:pt>
                <c:pt idx="432">
                  <c:v>71.150000000000006</c:v>
                </c:pt>
                <c:pt idx="433">
                  <c:v>71.05</c:v>
                </c:pt>
                <c:pt idx="434">
                  <c:v>71.900000000000006</c:v>
                </c:pt>
                <c:pt idx="435">
                  <c:v>71.95</c:v>
                </c:pt>
                <c:pt idx="436">
                  <c:v>72.55</c:v>
                </c:pt>
                <c:pt idx="437">
                  <c:v>70.05</c:v>
                </c:pt>
                <c:pt idx="438">
                  <c:v>70.150000000000006</c:v>
                </c:pt>
                <c:pt idx="439">
                  <c:v>71.2</c:v>
                </c:pt>
                <c:pt idx="440">
                  <c:v>72.599999999999994</c:v>
                </c:pt>
                <c:pt idx="441">
                  <c:v>72.7</c:v>
                </c:pt>
                <c:pt idx="442">
                  <c:v>72.599999999999994</c:v>
                </c:pt>
                <c:pt idx="443">
                  <c:v>73.95</c:v>
                </c:pt>
                <c:pt idx="444">
                  <c:v>73.849999999999994</c:v>
                </c:pt>
                <c:pt idx="445">
                  <c:v>73.349999999999994</c:v>
                </c:pt>
                <c:pt idx="446">
                  <c:v>72.349999999999994</c:v>
                </c:pt>
                <c:pt idx="447">
                  <c:v>72.400000000000006</c:v>
                </c:pt>
                <c:pt idx="448">
                  <c:v>72.400000000000006</c:v>
                </c:pt>
                <c:pt idx="449">
                  <c:v>72.55</c:v>
                </c:pt>
                <c:pt idx="450">
                  <c:v>72.5</c:v>
                </c:pt>
                <c:pt idx="451">
                  <c:v>71.5</c:v>
                </c:pt>
                <c:pt idx="452">
                  <c:v>71.8</c:v>
                </c:pt>
                <c:pt idx="453">
                  <c:v>71.150000000000006</c:v>
                </c:pt>
                <c:pt idx="454">
                  <c:v>70.5</c:v>
                </c:pt>
                <c:pt idx="455">
                  <c:v>71</c:v>
                </c:pt>
                <c:pt idx="456">
                  <c:v>71.45</c:v>
                </c:pt>
                <c:pt idx="457">
                  <c:v>72.3</c:v>
                </c:pt>
                <c:pt idx="458">
                  <c:v>72.75</c:v>
                </c:pt>
                <c:pt idx="459">
                  <c:v>72.599999999999994</c:v>
                </c:pt>
                <c:pt idx="460">
                  <c:v>73</c:v>
                </c:pt>
                <c:pt idx="461">
                  <c:v>72.75</c:v>
                </c:pt>
                <c:pt idx="462">
                  <c:v>72.900000000000006</c:v>
                </c:pt>
                <c:pt idx="463">
                  <c:v>72.25</c:v>
                </c:pt>
                <c:pt idx="464">
                  <c:v>72.8</c:v>
                </c:pt>
                <c:pt idx="465">
                  <c:v>73</c:v>
                </c:pt>
                <c:pt idx="466">
                  <c:v>73.599999999999994</c:v>
                </c:pt>
                <c:pt idx="467">
                  <c:v>73.400000000000006</c:v>
                </c:pt>
                <c:pt idx="468">
                  <c:v>74.25</c:v>
                </c:pt>
                <c:pt idx="469">
                  <c:v>74.25</c:v>
                </c:pt>
                <c:pt idx="470">
                  <c:v>74.150000000000006</c:v>
                </c:pt>
                <c:pt idx="471">
                  <c:v>73.400000000000006</c:v>
                </c:pt>
                <c:pt idx="472">
                  <c:v>73.400000000000006</c:v>
                </c:pt>
                <c:pt idx="473">
                  <c:v>73.45</c:v>
                </c:pt>
                <c:pt idx="474">
                  <c:v>73.349999999999994</c:v>
                </c:pt>
                <c:pt idx="475">
                  <c:v>73.5</c:v>
                </c:pt>
                <c:pt idx="476">
                  <c:v>73.95</c:v>
                </c:pt>
                <c:pt idx="477">
                  <c:v>73.400000000000006</c:v>
                </c:pt>
                <c:pt idx="478">
                  <c:v>73</c:v>
                </c:pt>
                <c:pt idx="479">
                  <c:v>72.099999999999994</c:v>
                </c:pt>
                <c:pt idx="480">
                  <c:v>70.95</c:v>
                </c:pt>
                <c:pt idx="481">
                  <c:v>70</c:v>
                </c:pt>
                <c:pt idx="482">
                  <c:v>70.099999999999994</c:v>
                </c:pt>
                <c:pt idx="483">
                  <c:v>69.8</c:v>
                </c:pt>
                <c:pt idx="484">
                  <c:v>69.75</c:v>
                </c:pt>
                <c:pt idx="485">
                  <c:v>71.150000000000006</c:v>
                </c:pt>
                <c:pt idx="486">
                  <c:v>71.849999999999994</c:v>
                </c:pt>
                <c:pt idx="487">
                  <c:v>71.7</c:v>
                </c:pt>
                <c:pt idx="488">
                  <c:v>72.349999999999994</c:v>
                </c:pt>
                <c:pt idx="489">
                  <c:v>71.5</c:v>
                </c:pt>
                <c:pt idx="490">
                  <c:v>71.099999999999994</c:v>
                </c:pt>
                <c:pt idx="491">
                  <c:v>73.45</c:v>
                </c:pt>
                <c:pt idx="492">
                  <c:v>74.75</c:v>
                </c:pt>
                <c:pt idx="493">
                  <c:v>75.150000000000006</c:v>
                </c:pt>
                <c:pt idx="494">
                  <c:v>76.05</c:v>
                </c:pt>
                <c:pt idx="495">
                  <c:v>76.099999999999994</c:v>
                </c:pt>
                <c:pt idx="496">
                  <c:v>75.599999999999994</c:v>
                </c:pt>
                <c:pt idx="497">
                  <c:v>75.75</c:v>
                </c:pt>
                <c:pt idx="498">
                  <c:v>76.599999999999994</c:v>
                </c:pt>
                <c:pt idx="499">
                  <c:v>77.3</c:v>
                </c:pt>
                <c:pt idx="500">
                  <c:v>78</c:v>
                </c:pt>
                <c:pt idx="501">
                  <c:v>78</c:v>
                </c:pt>
                <c:pt idx="502">
                  <c:v>77.849999999999994</c:v>
                </c:pt>
                <c:pt idx="503">
                  <c:v>78.05</c:v>
                </c:pt>
                <c:pt idx="504">
                  <c:v>77.849999999999994</c:v>
                </c:pt>
                <c:pt idx="505">
                  <c:v>78.099999999999994</c:v>
                </c:pt>
                <c:pt idx="506">
                  <c:v>77.75</c:v>
                </c:pt>
                <c:pt idx="507">
                  <c:v>78.099999999999994</c:v>
                </c:pt>
                <c:pt idx="508">
                  <c:v>77.900000000000006</c:v>
                </c:pt>
                <c:pt idx="509">
                  <c:v>78.150000000000006</c:v>
                </c:pt>
                <c:pt idx="510">
                  <c:v>78.150000000000006</c:v>
                </c:pt>
                <c:pt idx="511">
                  <c:v>78.5</c:v>
                </c:pt>
                <c:pt idx="512">
                  <c:v>78</c:v>
                </c:pt>
                <c:pt idx="513">
                  <c:v>77.2</c:v>
                </c:pt>
                <c:pt idx="514">
                  <c:v>77.7</c:v>
                </c:pt>
                <c:pt idx="515">
                  <c:v>77.05</c:v>
                </c:pt>
                <c:pt idx="516">
                  <c:v>76.7</c:v>
                </c:pt>
                <c:pt idx="517">
                  <c:v>77.55</c:v>
                </c:pt>
                <c:pt idx="518">
                  <c:v>78.099999999999994</c:v>
                </c:pt>
                <c:pt idx="519">
                  <c:v>77.5</c:v>
                </c:pt>
                <c:pt idx="520">
                  <c:v>77.95</c:v>
                </c:pt>
                <c:pt idx="521">
                  <c:v>77.650000000000006</c:v>
                </c:pt>
                <c:pt idx="522">
                  <c:v>79.5</c:v>
                </c:pt>
                <c:pt idx="523">
                  <c:v>79.8</c:v>
                </c:pt>
                <c:pt idx="524">
                  <c:v>79.849999999999994</c:v>
                </c:pt>
                <c:pt idx="525">
                  <c:v>78.95</c:v>
                </c:pt>
                <c:pt idx="526">
                  <c:v>78.349999999999994</c:v>
                </c:pt>
                <c:pt idx="527">
                  <c:v>79.5</c:v>
                </c:pt>
                <c:pt idx="528">
                  <c:v>78.900000000000006</c:v>
                </c:pt>
                <c:pt idx="529">
                  <c:v>78.099999999999994</c:v>
                </c:pt>
                <c:pt idx="530">
                  <c:v>77.95</c:v>
                </c:pt>
                <c:pt idx="531">
                  <c:v>77.8</c:v>
                </c:pt>
                <c:pt idx="532">
                  <c:v>77.599999999999994</c:v>
                </c:pt>
                <c:pt idx="533">
                  <c:v>77.849999999999994</c:v>
                </c:pt>
                <c:pt idx="534">
                  <c:v>78</c:v>
                </c:pt>
                <c:pt idx="535">
                  <c:v>78.349999999999994</c:v>
                </c:pt>
                <c:pt idx="536">
                  <c:v>78.3</c:v>
                </c:pt>
                <c:pt idx="537">
                  <c:v>77.75</c:v>
                </c:pt>
                <c:pt idx="538">
                  <c:v>79.05</c:v>
                </c:pt>
                <c:pt idx="539">
                  <c:v>79.099999999999994</c:v>
                </c:pt>
                <c:pt idx="540">
                  <c:v>79.2</c:v>
                </c:pt>
                <c:pt idx="541">
                  <c:v>79.2</c:v>
                </c:pt>
                <c:pt idx="542">
                  <c:v>78.5</c:v>
                </c:pt>
                <c:pt idx="543">
                  <c:v>78.3</c:v>
                </c:pt>
                <c:pt idx="544">
                  <c:v>77.75</c:v>
                </c:pt>
                <c:pt idx="545">
                  <c:v>77.2</c:v>
                </c:pt>
                <c:pt idx="546">
                  <c:v>77.5</c:v>
                </c:pt>
                <c:pt idx="547">
                  <c:v>77.45</c:v>
                </c:pt>
                <c:pt idx="548">
                  <c:v>76.75</c:v>
                </c:pt>
                <c:pt idx="549">
                  <c:v>77.099999999999994</c:v>
                </c:pt>
                <c:pt idx="550">
                  <c:v>77.650000000000006</c:v>
                </c:pt>
                <c:pt idx="551">
                  <c:v>77.400000000000006</c:v>
                </c:pt>
                <c:pt idx="552">
                  <c:v>78.099999999999994</c:v>
                </c:pt>
                <c:pt idx="553">
                  <c:v>76.8</c:v>
                </c:pt>
                <c:pt idx="554">
                  <c:v>76.099999999999994</c:v>
                </c:pt>
                <c:pt idx="555">
                  <c:v>76.95</c:v>
                </c:pt>
                <c:pt idx="556">
                  <c:v>77.05</c:v>
                </c:pt>
                <c:pt idx="557">
                  <c:v>77.099999999999994</c:v>
                </c:pt>
                <c:pt idx="558">
                  <c:v>76.55</c:v>
                </c:pt>
                <c:pt idx="559">
                  <c:v>76.8</c:v>
                </c:pt>
                <c:pt idx="560">
                  <c:v>77.150000000000006</c:v>
                </c:pt>
                <c:pt idx="561">
                  <c:v>76.150000000000006</c:v>
                </c:pt>
                <c:pt idx="562">
                  <c:v>76.150000000000006</c:v>
                </c:pt>
                <c:pt idx="563">
                  <c:v>75.25</c:v>
                </c:pt>
                <c:pt idx="564">
                  <c:v>75.7</c:v>
                </c:pt>
                <c:pt idx="565">
                  <c:v>75.349999999999994</c:v>
                </c:pt>
                <c:pt idx="566">
                  <c:v>74.8</c:v>
                </c:pt>
                <c:pt idx="567">
                  <c:v>74.400000000000006</c:v>
                </c:pt>
                <c:pt idx="568">
                  <c:v>75.3</c:v>
                </c:pt>
                <c:pt idx="569">
                  <c:v>74.5</c:v>
                </c:pt>
                <c:pt idx="570">
                  <c:v>74.900000000000006</c:v>
                </c:pt>
                <c:pt idx="571">
                  <c:v>74.650000000000006</c:v>
                </c:pt>
                <c:pt idx="572">
                  <c:v>74.05</c:v>
                </c:pt>
                <c:pt idx="573">
                  <c:v>73.150000000000006</c:v>
                </c:pt>
                <c:pt idx="574">
                  <c:v>72.400000000000006</c:v>
                </c:pt>
                <c:pt idx="575">
                  <c:v>72.099999999999994</c:v>
                </c:pt>
                <c:pt idx="576">
                  <c:v>72.25</c:v>
                </c:pt>
                <c:pt idx="577">
                  <c:v>73.2</c:v>
                </c:pt>
                <c:pt idx="578">
                  <c:v>72.8</c:v>
                </c:pt>
                <c:pt idx="579">
                  <c:v>71.75</c:v>
                </c:pt>
                <c:pt idx="580">
                  <c:v>71.55</c:v>
                </c:pt>
                <c:pt idx="581">
                  <c:v>71.45</c:v>
                </c:pt>
                <c:pt idx="582">
                  <c:v>70.75</c:v>
                </c:pt>
                <c:pt idx="583">
                  <c:v>70.5</c:v>
                </c:pt>
                <c:pt idx="584">
                  <c:v>71.150000000000006</c:v>
                </c:pt>
                <c:pt idx="585">
                  <c:v>71.2</c:v>
                </c:pt>
                <c:pt idx="586">
                  <c:v>70.45</c:v>
                </c:pt>
                <c:pt idx="587">
                  <c:v>68.900000000000006</c:v>
                </c:pt>
                <c:pt idx="588">
                  <c:v>68.599999999999994</c:v>
                </c:pt>
                <c:pt idx="589">
                  <c:v>67.900000000000006</c:v>
                </c:pt>
                <c:pt idx="590">
                  <c:v>68.650000000000006</c:v>
                </c:pt>
                <c:pt idx="591">
                  <c:v>69.05</c:v>
                </c:pt>
                <c:pt idx="592">
                  <c:v>69</c:v>
                </c:pt>
                <c:pt idx="593">
                  <c:v>68.45</c:v>
                </c:pt>
                <c:pt idx="594">
                  <c:v>68.150000000000006</c:v>
                </c:pt>
                <c:pt idx="595">
                  <c:v>67.400000000000006</c:v>
                </c:pt>
                <c:pt idx="596">
                  <c:v>67.45</c:v>
                </c:pt>
                <c:pt idx="597">
                  <c:v>67.75</c:v>
                </c:pt>
                <c:pt idx="598">
                  <c:v>69</c:v>
                </c:pt>
                <c:pt idx="599">
                  <c:v>68.55</c:v>
                </c:pt>
                <c:pt idx="600">
                  <c:v>68.3</c:v>
                </c:pt>
                <c:pt idx="601">
                  <c:v>68.400000000000006</c:v>
                </c:pt>
                <c:pt idx="602">
                  <c:v>67.3</c:v>
                </c:pt>
                <c:pt idx="603">
                  <c:v>68</c:v>
                </c:pt>
                <c:pt idx="604">
                  <c:v>68</c:v>
                </c:pt>
                <c:pt idx="605">
                  <c:v>68.400000000000006</c:v>
                </c:pt>
                <c:pt idx="606">
                  <c:v>68.150000000000006</c:v>
                </c:pt>
                <c:pt idx="607">
                  <c:v>68.7</c:v>
                </c:pt>
                <c:pt idx="608">
                  <c:v>71</c:v>
                </c:pt>
                <c:pt idx="609">
                  <c:v>70.8</c:v>
                </c:pt>
                <c:pt idx="610">
                  <c:v>72.150000000000006</c:v>
                </c:pt>
                <c:pt idx="611">
                  <c:v>72.349999999999994</c:v>
                </c:pt>
                <c:pt idx="612">
                  <c:v>72.45</c:v>
                </c:pt>
                <c:pt idx="613">
                  <c:v>72.2</c:v>
                </c:pt>
                <c:pt idx="614">
                  <c:v>72.95</c:v>
                </c:pt>
                <c:pt idx="615">
                  <c:v>72.849999999999994</c:v>
                </c:pt>
                <c:pt idx="616">
                  <c:v>72.95</c:v>
                </c:pt>
                <c:pt idx="617">
                  <c:v>73.150000000000006</c:v>
                </c:pt>
                <c:pt idx="618">
                  <c:v>73.099999999999994</c:v>
                </c:pt>
                <c:pt idx="619">
                  <c:v>73.25</c:v>
                </c:pt>
                <c:pt idx="620">
                  <c:v>73.05</c:v>
                </c:pt>
                <c:pt idx="621">
                  <c:v>73.25</c:v>
                </c:pt>
                <c:pt idx="622">
                  <c:v>73.05</c:v>
                </c:pt>
                <c:pt idx="623">
                  <c:v>72.7</c:v>
                </c:pt>
                <c:pt idx="624">
                  <c:v>73.3</c:v>
                </c:pt>
                <c:pt idx="625">
                  <c:v>74.099999999999994</c:v>
                </c:pt>
                <c:pt idx="626">
                  <c:v>74.599999999999994</c:v>
                </c:pt>
                <c:pt idx="627">
                  <c:v>74.7</c:v>
                </c:pt>
                <c:pt idx="628">
                  <c:v>74.3</c:v>
                </c:pt>
                <c:pt idx="629">
                  <c:v>74.3</c:v>
                </c:pt>
                <c:pt idx="630">
                  <c:v>74.45</c:v>
                </c:pt>
                <c:pt idx="631">
                  <c:v>74.5</c:v>
                </c:pt>
                <c:pt idx="632">
                  <c:v>74.05</c:v>
                </c:pt>
                <c:pt idx="633">
                  <c:v>73.349999999999994</c:v>
                </c:pt>
                <c:pt idx="634">
                  <c:v>73.75</c:v>
                </c:pt>
                <c:pt idx="635">
                  <c:v>73.2</c:v>
                </c:pt>
                <c:pt idx="636">
                  <c:v>73.349999999999994</c:v>
                </c:pt>
                <c:pt idx="637">
                  <c:v>73.099999999999994</c:v>
                </c:pt>
                <c:pt idx="638">
                  <c:v>73.349999999999994</c:v>
                </c:pt>
                <c:pt idx="639">
                  <c:v>73.8</c:v>
                </c:pt>
                <c:pt idx="640">
                  <c:v>72.8</c:v>
                </c:pt>
                <c:pt idx="641">
                  <c:v>73.150000000000006</c:v>
                </c:pt>
                <c:pt idx="642">
                  <c:v>72.400000000000006</c:v>
                </c:pt>
                <c:pt idx="643">
                  <c:v>72.3</c:v>
                </c:pt>
                <c:pt idx="644">
                  <c:v>72.150000000000006</c:v>
                </c:pt>
                <c:pt idx="645">
                  <c:v>72</c:v>
                </c:pt>
                <c:pt idx="646">
                  <c:v>72.849999999999994</c:v>
                </c:pt>
                <c:pt idx="647">
                  <c:v>72.650000000000006</c:v>
                </c:pt>
                <c:pt idx="648">
                  <c:v>72.849999999999994</c:v>
                </c:pt>
                <c:pt idx="649">
                  <c:v>74.099999999999994</c:v>
                </c:pt>
                <c:pt idx="650">
                  <c:v>73.95</c:v>
                </c:pt>
                <c:pt idx="651">
                  <c:v>73.8</c:v>
                </c:pt>
                <c:pt idx="652">
                  <c:v>73.650000000000006</c:v>
                </c:pt>
                <c:pt idx="653">
                  <c:v>73</c:v>
                </c:pt>
                <c:pt idx="654">
                  <c:v>73.150000000000006</c:v>
                </c:pt>
                <c:pt idx="655">
                  <c:v>72.45</c:v>
                </c:pt>
                <c:pt idx="656">
                  <c:v>73.849999999999994</c:v>
                </c:pt>
                <c:pt idx="657">
                  <c:v>73.25</c:v>
                </c:pt>
                <c:pt idx="658">
                  <c:v>73.400000000000006</c:v>
                </c:pt>
                <c:pt idx="659">
                  <c:v>74.3</c:v>
                </c:pt>
                <c:pt idx="660">
                  <c:v>74.8</c:v>
                </c:pt>
                <c:pt idx="661">
                  <c:v>74.5</c:v>
                </c:pt>
                <c:pt idx="662">
                  <c:v>74.3</c:v>
                </c:pt>
                <c:pt idx="663">
                  <c:v>74.25</c:v>
                </c:pt>
                <c:pt idx="664">
                  <c:v>74.7</c:v>
                </c:pt>
                <c:pt idx="665">
                  <c:v>74.599999999999994</c:v>
                </c:pt>
                <c:pt idx="666">
                  <c:v>74.650000000000006</c:v>
                </c:pt>
                <c:pt idx="667">
                  <c:v>75.2</c:v>
                </c:pt>
                <c:pt idx="668">
                  <c:v>75.45</c:v>
                </c:pt>
                <c:pt idx="669">
                  <c:v>75</c:v>
                </c:pt>
                <c:pt idx="670">
                  <c:v>75.25</c:v>
                </c:pt>
                <c:pt idx="671">
                  <c:v>75.45</c:v>
                </c:pt>
                <c:pt idx="672">
                  <c:v>75.900000000000006</c:v>
                </c:pt>
                <c:pt idx="673">
                  <c:v>76.05</c:v>
                </c:pt>
                <c:pt idx="674">
                  <c:v>76.45</c:v>
                </c:pt>
                <c:pt idx="675">
                  <c:v>76.900000000000006</c:v>
                </c:pt>
                <c:pt idx="676">
                  <c:v>77.2</c:v>
                </c:pt>
                <c:pt idx="677">
                  <c:v>77.45</c:v>
                </c:pt>
                <c:pt idx="678">
                  <c:v>77.099999999999994</c:v>
                </c:pt>
                <c:pt idx="679">
                  <c:v>76.95</c:v>
                </c:pt>
                <c:pt idx="680">
                  <c:v>77.400000000000006</c:v>
                </c:pt>
                <c:pt idx="681">
                  <c:v>77.2</c:v>
                </c:pt>
                <c:pt idx="682">
                  <c:v>77.400000000000006</c:v>
                </c:pt>
                <c:pt idx="683">
                  <c:v>77.05</c:v>
                </c:pt>
                <c:pt idx="684">
                  <c:v>77.599999999999994</c:v>
                </c:pt>
                <c:pt idx="685">
                  <c:v>77.3</c:v>
                </c:pt>
                <c:pt idx="686">
                  <c:v>76.849999999999994</c:v>
                </c:pt>
                <c:pt idx="687">
                  <c:v>76.75</c:v>
                </c:pt>
                <c:pt idx="688">
                  <c:v>76.75</c:v>
                </c:pt>
                <c:pt idx="689">
                  <c:v>76.5</c:v>
                </c:pt>
                <c:pt idx="690">
                  <c:v>76.599999999999994</c:v>
                </c:pt>
                <c:pt idx="691">
                  <c:v>76.8</c:v>
                </c:pt>
                <c:pt idx="692">
                  <c:v>75.599999999999994</c:v>
                </c:pt>
                <c:pt idx="693">
                  <c:v>75.8</c:v>
                </c:pt>
                <c:pt idx="694">
                  <c:v>76.650000000000006</c:v>
                </c:pt>
                <c:pt idx="695">
                  <c:v>76.400000000000006</c:v>
                </c:pt>
                <c:pt idx="696">
                  <c:v>75.900000000000006</c:v>
                </c:pt>
                <c:pt idx="697">
                  <c:v>75.2</c:v>
                </c:pt>
                <c:pt idx="698">
                  <c:v>75.599999999999994</c:v>
                </c:pt>
                <c:pt idx="699">
                  <c:v>75.7</c:v>
                </c:pt>
                <c:pt idx="700">
                  <c:v>77.3</c:v>
                </c:pt>
                <c:pt idx="701">
                  <c:v>77.2</c:v>
                </c:pt>
                <c:pt idx="702">
                  <c:v>77.55</c:v>
                </c:pt>
                <c:pt idx="703">
                  <c:v>77.45</c:v>
                </c:pt>
                <c:pt idx="704">
                  <c:v>76.650000000000006</c:v>
                </c:pt>
                <c:pt idx="705">
                  <c:v>77.2</c:v>
                </c:pt>
                <c:pt idx="706">
                  <c:v>77.5</c:v>
                </c:pt>
                <c:pt idx="707">
                  <c:v>79.25</c:v>
                </c:pt>
                <c:pt idx="708">
                  <c:v>80</c:v>
                </c:pt>
                <c:pt idx="709">
                  <c:v>80.45</c:v>
                </c:pt>
                <c:pt idx="710">
                  <c:v>80.95</c:v>
                </c:pt>
                <c:pt idx="711">
                  <c:v>80.7</c:v>
                </c:pt>
                <c:pt idx="712">
                  <c:v>80.75</c:v>
                </c:pt>
                <c:pt idx="713">
                  <c:v>81.400000000000006</c:v>
                </c:pt>
                <c:pt idx="714">
                  <c:v>81.3</c:v>
                </c:pt>
                <c:pt idx="715">
                  <c:v>82.3</c:v>
                </c:pt>
                <c:pt idx="716">
                  <c:v>81.7</c:v>
                </c:pt>
                <c:pt idx="717">
                  <c:v>81.05</c:v>
                </c:pt>
                <c:pt idx="718">
                  <c:v>82.35</c:v>
                </c:pt>
                <c:pt idx="719">
                  <c:v>83.4</c:v>
                </c:pt>
                <c:pt idx="720">
                  <c:v>82.65</c:v>
                </c:pt>
                <c:pt idx="721">
                  <c:v>82.15</c:v>
                </c:pt>
                <c:pt idx="722">
                  <c:v>82.85</c:v>
                </c:pt>
                <c:pt idx="723">
                  <c:v>82.4</c:v>
                </c:pt>
                <c:pt idx="724">
                  <c:v>82.35</c:v>
                </c:pt>
                <c:pt idx="725">
                  <c:v>82.65</c:v>
                </c:pt>
                <c:pt idx="726">
                  <c:v>82.8</c:v>
                </c:pt>
                <c:pt idx="727">
                  <c:v>82.95</c:v>
                </c:pt>
                <c:pt idx="728">
                  <c:v>83.4</c:v>
                </c:pt>
                <c:pt idx="729">
                  <c:v>82.8</c:v>
                </c:pt>
                <c:pt idx="730">
                  <c:v>80.95</c:v>
                </c:pt>
                <c:pt idx="731">
                  <c:v>80.95</c:v>
                </c:pt>
                <c:pt idx="732">
                  <c:v>80.55</c:v>
                </c:pt>
                <c:pt idx="733">
                  <c:v>80.75</c:v>
                </c:pt>
                <c:pt idx="734">
                  <c:v>80.650000000000006</c:v>
                </c:pt>
                <c:pt idx="735">
                  <c:v>81</c:v>
                </c:pt>
                <c:pt idx="736">
                  <c:v>83.45</c:v>
                </c:pt>
                <c:pt idx="737">
                  <c:v>83.45</c:v>
                </c:pt>
                <c:pt idx="738">
                  <c:v>84</c:v>
                </c:pt>
                <c:pt idx="739">
                  <c:v>82.8</c:v>
                </c:pt>
                <c:pt idx="740">
                  <c:v>82.25</c:v>
                </c:pt>
                <c:pt idx="741">
                  <c:v>82.1</c:v>
                </c:pt>
                <c:pt idx="742">
                  <c:v>85.65</c:v>
                </c:pt>
                <c:pt idx="743">
                  <c:v>84.3</c:v>
                </c:pt>
                <c:pt idx="744">
                  <c:v>85.4</c:v>
                </c:pt>
                <c:pt idx="745">
                  <c:v>83.65</c:v>
                </c:pt>
                <c:pt idx="746">
                  <c:v>83.45</c:v>
                </c:pt>
                <c:pt idx="747">
                  <c:v>83.7</c:v>
                </c:pt>
                <c:pt idx="748">
                  <c:v>83.05</c:v>
                </c:pt>
                <c:pt idx="749">
                  <c:v>82.4</c:v>
                </c:pt>
                <c:pt idx="750">
                  <c:v>82.25</c:v>
                </c:pt>
                <c:pt idx="751">
                  <c:v>81.849999999999994</c:v>
                </c:pt>
                <c:pt idx="752">
                  <c:v>82.9</c:v>
                </c:pt>
                <c:pt idx="753">
                  <c:v>82.3</c:v>
                </c:pt>
                <c:pt idx="754">
                  <c:v>83.7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F5-401B-8CBB-23F8638CD3B0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SMI (+5%)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Sheet1!$C$2:$C$756</c:f>
              <c:numCache>
                <c:formatCode>#,##0.00</c:formatCode>
                <c:ptCount val="755"/>
                <c:pt idx="0">
                  <c:v>69</c:v>
                </c:pt>
                <c:pt idx="1">
                  <c:v>69.069679312885029</c:v>
                </c:pt>
                <c:pt idx="2">
                  <c:v>69.41404817136312</c:v>
                </c:pt>
                <c:pt idx="3">
                  <c:v>68.8583053047806</c:v>
                </c:pt>
                <c:pt idx="4">
                  <c:v>68.563074458857287</c:v>
                </c:pt>
                <c:pt idx="5">
                  <c:v>68.583454650949662</c:v>
                </c:pt>
                <c:pt idx="6">
                  <c:v>69.22990145546116</c:v>
                </c:pt>
                <c:pt idx="7">
                  <c:v>69.317624890989265</c:v>
                </c:pt>
                <c:pt idx="8">
                  <c:v>69.57467308453397</c:v>
                </c:pt>
                <c:pt idx="9">
                  <c:v>69.046801943105436</c:v>
                </c:pt>
                <c:pt idx="10">
                  <c:v>68.713388444803499</c:v>
                </c:pt>
                <c:pt idx="11">
                  <c:v>68.729660376829841</c:v>
                </c:pt>
                <c:pt idx="12">
                  <c:v>68.449895921743419</c:v>
                </c:pt>
                <c:pt idx="13">
                  <c:v>67.748188991637548</c:v>
                </c:pt>
                <c:pt idx="14">
                  <c:v>66.892462586114107</c:v>
                </c:pt>
                <c:pt idx="15">
                  <c:v>67.198568238094623</c:v>
                </c:pt>
                <c:pt idx="16">
                  <c:v>66.780653469022269</c:v>
                </c:pt>
                <c:pt idx="17">
                  <c:v>66.91429275234745</c:v>
                </c:pt>
                <c:pt idx="18">
                  <c:v>66.655714030542853</c:v>
                </c:pt>
                <c:pt idx="19">
                  <c:v>67.100453321222986</c:v>
                </c:pt>
                <c:pt idx="20">
                  <c:v>67.099969996509316</c:v>
                </c:pt>
                <c:pt idx="21">
                  <c:v>67.574514311198072</c:v>
                </c:pt>
                <c:pt idx="22">
                  <c:v>67.907927809500023</c:v>
                </c:pt>
                <c:pt idx="23">
                  <c:v>67.397456357763019</c:v>
                </c:pt>
                <c:pt idx="24">
                  <c:v>68.097149434895343</c:v>
                </c:pt>
                <c:pt idx="25">
                  <c:v>68.675447454781704</c:v>
                </c:pt>
                <c:pt idx="26">
                  <c:v>68.695827646874093</c:v>
                </c:pt>
                <c:pt idx="27">
                  <c:v>69.034879933501998</c:v>
                </c:pt>
                <c:pt idx="28">
                  <c:v>68.907282209097488</c:v>
                </c:pt>
                <c:pt idx="29">
                  <c:v>69.36982396006384</c:v>
                </c:pt>
                <c:pt idx="30">
                  <c:v>69.86692342805641</c:v>
                </c:pt>
                <c:pt idx="31">
                  <c:v>69.838810040545567</c:v>
                </c:pt>
                <c:pt idx="32">
                  <c:v>69.455614096737321</c:v>
                </c:pt>
                <c:pt idx="33">
                  <c:v>69.751569929731119</c:v>
                </c:pt>
                <c:pt idx="34">
                  <c:v>70.460446176422849</c:v>
                </c:pt>
                <c:pt idx="35">
                  <c:v>70.543819689528078</c:v>
                </c:pt>
                <c:pt idx="36">
                  <c:v>70.91638248963595</c:v>
                </c:pt>
                <c:pt idx="37">
                  <c:v>71.167550232497859</c:v>
                </c:pt>
                <c:pt idx="38">
                  <c:v>70.79716239360144</c:v>
                </c:pt>
                <c:pt idx="39">
                  <c:v>71.026097199635288</c:v>
                </c:pt>
                <c:pt idx="40">
                  <c:v>71.093843213665721</c:v>
                </c:pt>
                <c:pt idx="41">
                  <c:v>71.017075138313757</c:v>
                </c:pt>
                <c:pt idx="42">
                  <c:v>71.121312168225032</c:v>
                </c:pt>
                <c:pt idx="43">
                  <c:v>70.854839142764078</c:v>
                </c:pt>
                <c:pt idx="44">
                  <c:v>70.858705740473312</c:v>
                </c:pt>
                <c:pt idx="45">
                  <c:v>70.923390697983933</c:v>
                </c:pt>
                <c:pt idx="46">
                  <c:v>71.093923767784659</c:v>
                </c:pt>
                <c:pt idx="47">
                  <c:v>71.13323417782847</c:v>
                </c:pt>
                <c:pt idx="48">
                  <c:v>71.21121056496456</c:v>
                </c:pt>
                <c:pt idx="49">
                  <c:v>71.028755485560382</c:v>
                </c:pt>
                <c:pt idx="50">
                  <c:v>70.596018758602654</c:v>
                </c:pt>
                <c:pt idx="51">
                  <c:v>70.864827853512921</c:v>
                </c:pt>
                <c:pt idx="52">
                  <c:v>70.668195249174914</c:v>
                </c:pt>
                <c:pt idx="53">
                  <c:v>70.681083908205679</c:v>
                </c:pt>
                <c:pt idx="54">
                  <c:v>70.700175234394976</c:v>
                </c:pt>
                <c:pt idx="55">
                  <c:v>71.170691843136609</c:v>
                </c:pt>
                <c:pt idx="56">
                  <c:v>70.803284506641049</c:v>
                </c:pt>
                <c:pt idx="57">
                  <c:v>69.717253875061729</c:v>
                </c:pt>
                <c:pt idx="58">
                  <c:v>69.949410845853279</c:v>
                </c:pt>
                <c:pt idx="59">
                  <c:v>70.267680169794076</c:v>
                </c:pt>
                <c:pt idx="60">
                  <c:v>68.970356084229252</c:v>
                </c:pt>
                <c:pt idx="61">
                  <c:v>68.610279172557426</c:v>
                </c:pt>
                <c:pt idx="62">
                  <c:v>68.33325355751505</c:v>
                </c:pt>
                <c:pt idx="63">
                  <c:v>67.460771895251625</c:v>
                </c:pt>
                <c:pt idx="64">
                  <c:v>67.198809900451451</c:v>
                </c:pt>
                <c:pt idx="65">
                  <c:v>67.166104928160905</c:v>
                </c:pt>
                <c:pt idx="66">
                  <c:v>65.61036322902936</c:v>
                </c:pt>
                <c:pt idx="67">
                  <c:v>64.906803554187817</c:v>
                </c:pt>
                <c:pt idx="68">
                  <c:v>66.457953668539645</c:v>
                </c:pt>
                <c:pt idx="69">
                  <c:v>66.725473897546834</c:v>
                </c:pt>
                <c:pt idx="70">
                  <c:v>67.704206442695082</c:v>
                </c:pt>
                <c:pt idx="71">
                  <c:v>68.520461329936822</c:v>
                </c:pt>
                <c:pt idx="72">
                  <c:v>68.842194480992148</c:v>
                </c:pt>
                <c:pt idx="73">
                  <c:v>68.729499268591951</c:v>
                </c:pt>
                <c:pt idx="74">
                  <c:v>68.635975936500003</c:v>
                </c:pt>
                <c:pt idx="75">
                  <c:v>69.521507366032083</c:v>
                </c:pt>
                <c:pt idx="76">
                  <c:v>69.715320576207105</c:v>
                </c:pt>
                <c:pt idx="77">
                  <c:v>70.235377968098234</c:v>
                </c:pt>
                <c:pt idx="78">
                  <c:v>71.191958130537373</c:v>
                </c:pt>
                <c:pt idx="79">
                  <c:v>70.498306612325706</c:v>
                </c:pt>
                <c:pt idx="80">
                  <c:v>70.227242002085063</c:v>
                </c:pt>
                <c:pt idx="81">
                  <c:v>71.235376800647231</c:v>
                </c:pt>
                <c:pt idx="82">
                  <c:v>71.402204380976613</c:v>
                </c:pt>
                <c:pt idx="83">
                  <c:v>71.02392223842385</c:v>
                </c:pt>
                <c:pt idx="84">
                  <c:v>71.431606634390548</c:v>
                </c:pt>
                <c:pt idx="85">
                  <c:v>71.66215252280324</c:v>
                </c:pt>
                <c:pt idx="86">
                  <c:v>71.433620487364095</c:v>
                </c:pt>
                <c:pt idx="87">
                  <c:v>72.131380265641795</c:v>
                </c:pt>
                <c:pt idx="88">
                  <c:v>71.816494214696576</c:v>
                </c:pt>
                <c:pt idx="89">
                  <c:v>71.911064750334759</c:v>
                </c:pt>
                <c:pt idx="90">
                  <c:v>72.277505437403036</c:v>
                </c:pt>
                <c:pt idx="91">
                  <c:v>72.365953860001611</c:v>
                </c:pt>
                <c:pt idx="92">
                  <c:v>72.41766960436253</c:v>
                </c:pt>
                <c:pt idx="93">
                  <c:v>73.147570476098181</c:v>
                </c:pt>
                <c:pt idx="94">
                  <c:v>72.970029197949501</c:v>
                </c:pt>
                <c:pt idx="95">
                  <c:v>72.842995352377571</c:v>
                </c:pt>
                <c:pt idx="96">
                  <c:v>72.973493025064002</c:v>
                </c:pt>
                <c:pt idx="97">
                  <c:v>73.539063494157489</c:v>
                </c:pt>
                <c:pt idx="98">
                  <c:v>73.710724321623402</c:v>
                </c:pt>
                <c:pt idx="99">
                  <c:v>73.676247158716137</c:v>
                </c:pt>
                <c:pt idx="100">
                  <c:v>73.614864920082141</c:v>
                </c:pt>
                <c:pt idx="101">
                  <c:v>73.854996748648972</c:v>
                </c:pt>
                <c:pt idx="102">
                  <c:v>73.4506150715589</c:v>
                </c:pt>
                <c:pt idx="103">
                  <c:v>74.213301469704064</c:v>
                </c:pt>
                <c:pt idx="104">
                  <c:v>73.958669899727624</c:v>
                </c:pt>
                <c:pt idx="105">
                  <c:v>72.9126746652626</c:v>
                </c:pt>
                <c:pt idx="106">
                  <c:v>72.666501277775126</c:v>
                </c:pt>
                <c:pt idx="107">
                  <c:v>72.97252637563669</c:v>
                </c:pt>
                <c:pt idx="108">
                  <c:v>71.655708193287865</c:v>
                </c:pt>
                <c:pt idx="109">
                  <c:v>70.185353860235097</c:v>
                </c:pt>
                <c:pt idx="110">
                  <c:v>70.848394813248703</c:v>
                </c:pt>
                <c:pt idx="111">
                  <c:v>70.693328134284883</c:v>
                </c:pt>
                <c:pt idx="112">
                  <c:v>72.604313497951722</c:v>
                </c:pt>
                <c:pt idx="113">
                  <c:v>72.307310461411646</c:v>
                </c:pt>
                <c:pt idx="114">
                  <c:v>72.768160575880231</c:v>
                </c:pt>
                <c:pt idx="115">
                  <c:v>72.673267823766267</c:v>
                </c:pt>
                <c:pt idx="116">
                  <c:v>72.777021528963871</c:v>
                </c:pt>
                <c:pt idx="117">
                  <c:v>72.364745548217485</c:v>
                </c:pt>
                <c:pt idx="118">
                  <c:v>72.006118610686613</c:v>
                </c:pt>
                <c:pt idx="119">
                  <c:v>71.487511192936452</c:v>
                </c:pt>
                <c:pt idx="120">
                  <c:v>71.699851850468207</c:v>
                </c:pt>
                <c:pt idx="121">
                  <c:v>73.62396753552261</c:v>
                </c:pt>
                <c:pt idx="122">
                  <c:v>73.350164085237935</c:v>
                </c:pt>
                <c:pt idx="123">
                  <c:v>73.730943405477902</c:v>
                </c:pt>
                <c:pt idx="124">
                  <c:v>74.799574347365706</c:v>
                </c:pt>
                <c:pt idx="125">
                  <c:v>74.095289685453679</c:v>
                </c:pt>
                <c:pt idx="126">
                  <c:v>67.670373712739348</c:v>
                </c:pt>
                <c:pt idx="127">
                  <c:v>63.634451245495093</c:v>
                </c:pt>
                <c:pt idx="128">
                  <c:v>65.674000982993732</c:v>
                </c:pt>
                <c:pt idx="129">
                  <c:v>65.884408341670877</c:v>
                </c:pt>
                <c:pt idx="130">
                  <c:v>64.512168925489789</c:v>
                </c:pt>
                <c:pt idx="131">
                  <c:v>64.439106339609154</c:v>
                </c:pt>
                <c:pt idx="132">
                  <c:v>65.741505334667337</c:v>
                </c:pt>
                <c:pt idx="133">
                  <c:v>66.831322009836953</c:v>
                </c:pt>
                <c:pt idx="134">
                  <c:v>67.688176173025568</c:v>
                </c:pt>
                <c:pt idx="135">
                  <c:v>66.952958729439729</c:v>
                </c:pt>
                <c:pt idx="136">
                  <c:v>67.950138167825742</c:v>
                </c:pt>
                <c:pt idx="137">
                  <c:v>67.545675936616746</c:v>
                </c:pt>
                <c:pt idx="138">
                  <c:v>67.900677938795212</c:v>
                </c:pt>
                <c:pt idx="139">
                  <c:v>68.085388533529766</c:v>
                </c:pt>
                <c:pt idx="140">
                  <c:v>69.342918884337124</c:v>
                </c:pt>
                <c:pt idx="141">
                  <c:v>68.828016956058306</c:v>
                </c:pt>
                <c:pt idx="142">
                  <c:v>69.179796793479085</c:v>
                </c:pt>
                <c:pt idx="143">
                  <c:v>69.535443228609083</c:v>
                </c:pt>
                <c:pt idx="144">
                  <c:v>69.441033801208775</c:v>
                </c:pt>
                <c:pt idx="145">
                  <c:v>69.097389929801182</c:v>
                </c:pt>
                <c:pt idx="146">
                  <c:v>69.365393483522027</c:v>
                </c:pt>
                <c:pt idx="147">
                  <c:v>69.695262600590496</c:v>
                </c:pt>
                <c:pt idx="148">
                  <c:v>70.184306656688847</c:v>
                </c:pt>
                <c:pt idx="149">
                  <c:v>70.467373830651894</c:v>
                </c:pt>
                <c:pt idx="150">
                  <c:v>70.893344011618467</c:v>
                </c:pt>
                <c:pt idx="151">
                  <c:v>71.694615832736972</c:v>
                </c:pt>
                <c:pt idx="152">
                  <c:v>71.630091983464226</c:v>
                </c:pt>
                <c:pt idx="153">
                  <c:v>72.318990808658285</c:v>
                </c:pt>
                <c:pt idx="154">
                  <c:v>72.374734258966328</c:v>
                </c:pt>
                <c:pt idx="155">
                  <c:v>72.318426929825691</c:v>
                </c:pt>
                <c:pt idx="156">
                  <c:v>72.897369382663584</c:v>
                </c:pt>
                <c:pt idx="157">
                  <c:v>72.615752182841518</c:v>
                </c:pt>
                <c:pt idx="158">
                  <c:v>72.947312936407769</c:v>
                </c:pt>
                <c:pt idx="159">
                  <c:v>72.133635780972185</c:v>
                </c:pt>
                <c:pt idx="160">
                  <c:v>72.438291458811747</c:v>
                </c:pt>
                <c:pt idx="161">
                  <c:v>72.777424299558589</c:v>
                </c:pt>
                <c:pt idx="162">
                  <c:v>73.143381661913196</c:v>
                </c:pt>
                <c:pt idx="163">
                  <c:v>72.876344757619663</c:v>
                </c:pt>
                <c:pt idx="164">
                  <c:v>72.689700864030485</c:v>
                </c:pt>
                <c:pt idx="165">
                  <c:v>73.354433453541873</c:v>
                </c:pt>
                <c:pt idx="166">
                  <c:v>73.463825947065445</c:v>
                </c:pt>
                <c:pt idx="167">
                  <c:v>73.755512411755291</c:v>
                </c:pt>
                <c:pt idx="168">
                  <c:v>74.408484099901116</c:v>
                </c:pt>
                <c:pt idx="169">
                  <c:v>74.097786863140897</c:v>
                </c:pt>
                <c:pt idx="170">
                  <c:v>74.562825791794452</c:v>
                </c:pt>
                <c:pt idx="171">
                  <c:v>75.144748747033219</c:v>
                </c:pt>
                <c:pt idx="172">
                  <c:v>75.690986227580566</c:v>
                </c:pt>
                <c:pt idx="173">
                  <c:v>75.44859888368336</c:v>
                </c:pt>
                <c:pt idx="174">
                  <c:v>74.856365001219984</c:v>
                </c:pt>
                <c:pt idx="175">
                  <c:v>74.015138337106151</c:v>
                </c:pt>
                <c:pt idx="176">
                  <c:v>73.163359083410882</c:v>
                </c:pt>
                <c:pt idx="177">
                  <c:v>73.171495049424038</c:v>
                </c:pt>
                <c:pt idx="178">
                  <c:v>74.127350224792693</c:v>
                </c:pt>
                <c:pt idx="179">
                  <c:v>73.537694074135473</c:v>
                </c:pt>
                <c:pt idx="180">
                  <c:v>73.604392884619656</c:v>
                </c:pt>
                <c:pt idx="181">
                  <c:v>73.550743841404113</c:v>
                </c:pt>
                <c:pt idx="182">
                  <c:v>74.599155699437404</c:v>
                </c:pt>
                <c:pt idx="183">
                  <c:v>74.494999223645081</c:v>
                </c:pt>
                <c:pt idx="184">
                  <c:v>75.667544978968365</c:v>
                </c:pt>
                <c:pt idx="185">
                  <c:v>76.296511539669396</c:v>
                </c:pt>
                <c:pt idx="186">
                  <c:v>76.296511539669396</c:v>
                </c:pt>
                <c:pt idx="187">
                  <c:v>75.846697339495918</c:v>
                </c:pt>
                <c:pt idx="188">
                  <c:v>75.950853815288227</c:v>
                </c:pt>
                <c:pt idx="189">
                  <c:v>75.709594229056222</c:v>
                </c:pt>
                <c:pt idx="190">
                  <c:v>74.479693941046051</c:v>
                </c:pt>
                <c:pt idx="191">
                  <c:v>74.479693941046051</c:v>
                </c:pt>
                <c:pt idx="192">
                  <c:v>74.910739031505997</c:v>
                </c:pt>
                <c:pt idx="193">
                  <c:v>75.383269493221192</c:v>
                </c:pt>
                <c:pt idx="194">
                  <c:v>75.223450121239779</c:v>
                </c:pt>
                <c:pt idx="195">
                  <c:v>74.932408089501465</c:v>
                </c:pt>
                <c:pt idx="196">
                  <c:v>75.311495773243664</c:v>
                </c:pt>
                <c:pt idx="197">
                  <c:v>74.591583612256841</c:v>
                </c:pt>
                <c:pt idx="198">
                  <c:v>73.344928067506686</c:v>
                </c:pt>
                <c:pt idx="199">
                  <c:v>73.119940413301009</c:v>
                </c:pt>
                <c:pt idx="200">
                  <c:v>73.270576615722987</c:v>
                </c:pt>
                <c:pt idx="201">
                  <c:v>72.69509798999961</c:v>
                </c:pt>
                <c:pt idx="202">
                  <c:v>71.603911894807993</c:v>
                </c:pt>
                <c:pt idx="203">
                  <c:v>71.480100213993765</c:v>
                </c:pt>
                <c:pt idx="204">
                  <c:v>73.250518640106378</c:v>
                </c:pt>
                <c:pt idx="205">
                  <c:v>73.443848525567759</c:v>
                </c:pt>
                <c:pt idx="206">
                  <c:v>72.861039475020632</c:v>
                </c:pt>
                <c:pt idx="207">
                  <c:v>72.906794214579833</c:v>
                </c:pt>
                <c:pt idx="208">
                  <c:v>73.384157923431559</c:v>
                </c:pt>
                <c:pt idx="209">
                  <c:v>74.081998255828196</c:v>
                </c:pt>
                <c:pt idx="210">
                  <c:v>74.880047912189013</c:v>
                </c:pt>
                <c:pt idx="211">
                  <c:v>75.07563331298077</c:v>
                </c:pt>
                <c:pt idx="212">
                  <c:v>75.441751783573267</c:v>
                </c:pt>
                <c:pt idx="213">
                  <c:v>75.344684070247851</c:v>
                </c:pt>
                <c:pt idx="214">
                  <c:v>74.695256763335507</c:v>
                </c:pt>
                <c:pt idx="215">
                  <c:v>75.690583456985848</c:v>
                </c:pt>
                <c:pt idx="216">
                  <c:v>75.674553187316349</c:v>
                </c:pt>
                <c:pt idx="217">
                  <c:v>74.414203442346022</c:v>
                </c:pt>
                <c:pt idx="218">
                  <c:v>74.653046405009761</c:v>
                </c:pt>
                <c:pt idx="219">
                  <c:v>74.142736061510647</c:v>
                </c:pt>
                <c:pt idx="220">
                  <c:v>74.539142880825423</c:v>
                </c:pt>
                <c:pt idx="221">
                  <c:v>74.539142880825423</c:v>
                </c:pt>
                <c:pt idx="222">
                  <c:v>73.344686405149858</c:v>
                </c:pt>
                <c:pt idx="223">
                  <c:v>72.985978913500048</c:v>
                </c:pt>
                <c:pt idx="224">
                  <c:v>72.33937100075066</c:v>
                </c:pt>
                <c:pt idx="225">
                  <c:v>73.325997849555264</c:v>
                </c:pt>
                <c:pt idx="226">
                  <c:v>73.677213808143435</c:v>
                </c:pt>
                <c:pt idx="227">
                  <c:v>72.71161158438278</c:v>
                </c:pt>
                <c:pt idx="228">
                  <c:v>71.89189287002651</c:v>
                </c:pt>
                <c:pt idx="229">
                  <c:v>72.219989796478259</c:v>
                </c:pt>
                <c:pt idx="230">
                  <c:v>71.747056564168361</c:v>
                </c:pt>
                <c:pt idx="231">
                  <c:v>71.53439369016084</c:v>
                </c:pt>
                <c:pt idx="232">
                  <c:v>71.429914997892752</c:v>
                </c:pt>
                <c:pt idx="233">
                  <c:v>72.670851200198001</c:v>
                </c:pt>
                <c:pt idx="234">
                  <c:v>73.60495676345225</c:v>
                </c:pt>
                <c:pt idx="235">
                  <c:v>73.157720295084914</c:v>
                </c:pt>
                <c:pt idx="236">
                  <c:v>72.863778315064664</c:v>
                </c:pt>
                <c:pt idx="237">
                  <c:v>72.559122637225101</c:v>
                </c:pt>
                <c:pt idx="238">
                  <c:v>71.438534288619564</c:v>
                </c:pt>
                <c:pt idx="239">
                  <c:v>70.733846856112834</c:v>
                </c:pt>
                <c:pt idx="240">
                  <c:v>71.765584011525064</c:v>
                </c:pt>
                <c:pt idx="241">
                  <c:v>72.188412581852901</c:v>
                </c:pt>
                <c:pt idx="242">
                  <c:v>71.796597347317828</c:v>
                </c:pt>
                <c:pt idx="243">
                  <c:v>71.393343427892987</c:v>
                </c:pt>
                <c:pt idx="244">
                  <c:v>70.598515936289871</c:v>
                </c:pt>
                <c:pt idx="245">
                  <c:v>71.309969914787757</c:v>
                </c:pt>
                <c:pt idx="246">
                  <c:v>72.378520302556609</c:v>
                </c:pt>
                <c:pt idx="247">
                  <c:v>73.57958221598544</c:v>
                </c:pt>
                <c:pt idx="248">
                  <c:v>74.513365562763923</c:v>
                </c:pt>
                <c:pt idx="249">
                  <c:v>75.004504025954759</c:v>
                </c:pt>
                <c:pt idx="250">
                  <c:v>75.070397295249521</c:v>
                </c:pt>
                <c:pt idx="251">
                  <c:v>76.195818890991603</c:v>
                </c:pt>
                <c:pt idx="252">
                  <c:v>76.092790172864468</c:v>
                </c:pt>
                <c:pt idx="253">
                  <c:v>76.386409936408953</c:v>
                </c:pt>
                <c:pt idx="254">
                  <c:v>75.60366556264718</c:v>
                </c:pt>
                <c:pt idx="255">
                  <c:v>74.82881549254175</c:v>
                </c:pt>
                <c:pt idx="256">
                  <c:v>75.572410564497574</c:v>
                </c:pt>
                <c:pt idx="257">
                  <c:v>75.100363427496035</c:v>
                </c:pt>
                <c:pt idx="258">
                  <c:v>74.065323553207165</c:v>
                </c:pt>
                <c:pt idx="259">
                  <c:v>74.71974521549393</c:v>
                </c:pt>
                <c:pt idx="260">
                  <c:v>75.623965200620603</c:v>
                </c:pt>
                <c:pt idx="261">
                  <c:v>75.702263804232473</c:v>
                </c:pt>
                <c:pt idx="262">
                  <c:v>75.947792758768429</c:v>
                </c:pt>
                <c:pt idx="263">
                  <c:v>76.276453564052773</c:v>
                </c:pt>
                <c:pt idx="264">
                  <c:v>76.366915839624923</c:v>
                </c:pt>
                <c:pt idx="265">
                  <c:v>76.742217479776826</c:v>
                </c:pt>
                <c:pt idx="266">
                  <c:v>76.188005141454198</c:v>
                </c:pt>
                <c:pt idx="267">
                  <c:v>75.787490062073374</c:v>
                </c:pt>
                <c:pt idx="268">
                  <c:v>76.613250335350301</c:v>
                </c:pt>
                <c:pt idx="269">
                  <c:v>75.917504410046149</c:v>
                </c:pt>
                <c:pt idx="270">
                  <c:v>73.979936187128388</c:v>
                </c:pt>
                <c:pt idx="271">
                  <c:v>75.118407550139096</c:v>
                </c:pt>
                <c:pt idx="272">
                  <c:v>75.29039059408079</c:v>
                </c:pt>
                <c:pt idx="273">
                  <c:v>75.644023176237241</c:v>
                </c:pt>
                <c:pt idx="274">
                  <c:v>75.588763050642854</c:v>
                </c:pt>
                <c:pt idx="275">
                  <c:v>74.525448680605251</c:v>
                </c:pt>
                <c:pt idx="276">
                  <c:v>73.342189227462654</c:v>
                </c:pt>
                <c:pt idx="277">
                  <c:v>70.876105430164827</c:v>
                </c:pt>
                <c:pt idx="278">
                  <c:v>68.220397236876963</c:v>
                </c:pt>
                <c:pt idx="279">
                  <c:v>70.555661145012593</c:v>
                </c:pt>
                <c:pt idx="280">
                  <c:v>68.863702430749726</c:v>
                </c:pt>
                <c:pt idx="281">
                  <c:v>70.988961750802915</c:v>
                </c:pt>
                <c:pt idx="282">
                  <c:v>70.767599031949629</c:v>
                </c:pt>
                <c:pt idx="283">
                  <c:v>71.085465585295722</c:v>
                </c:pt>
                <c:pt idx="284">
                  <c:v>69.447880901318868</c:v>
                </c:pt>
                <c:pt idx="285">
                  <c:v>69.488721839622585</c:v>
                </c:pt>
                <c:pt idx="286">
                  <c:v>70.691394835430259</c:v>
                </c:pt>
                <c:pt idx="287">
                  <c:v>69.698243102991356</c:v>
                </c:pt>
                <c:pt idx="288">
                  <c:v>70.126629907526208</c:v>
                </c:pt>
                <c:pt idx="289">
                  <c:v>70.573060834704123</c:v>
                </c:pt>
                <c:pt idx="290">
                  <c:v>71.466969892606173</c:v>
                </c:pt>
                <c:pt idx="291">
                  <c:v>70.716527720540256</c:v>
                </c:pt>
                <c:pt idx="292">
                  <c:v>70.665617517368744</c:v>
                </c:pt>
                <c:pt idx="293">
                  <c:v>69.970677133254028</c:v>
                </c:pt>
                <c:pt idx="294">
                  <c:v>70.810614931464784</c:v>
                </c:pt>
                <c:pt idx="295">
                  <c:v>71.460928333685516</c:v>
                </c:pt>
                <c:pt idx="296">
                  <c:v>71.285803679105086</c:v>
                </c:pt>
                <c:pt idx="297">
                  <c:v>70.398016734242617</c:v>
                </c:pt>
                <c:pt idx="298">
                  <c:v>70.744802216288974</c:v>
                </c:pt>
                <c:pt idx="299">
                  <c:v>68.27340184714096</c:v>
                </c:pt>
                <c:pt idx="300">
                  <c:v>68.049541950600485</c:v>
                </c:pt>
                <c:pt idx="301">
                  <c:v>66.683263539221088</c:v>
                </c:pt>
                <c:pt idx="302">
                  <c:v>68.518850247557978</c:v>
                </c:pt>
                <c:pt idx="303">
                  <c:v>67.514179276110326</c:v>
                </c:pt>
                <c:pt idx="304">
                  <c:v>67.049059793337818</c:v>
                </c:pt>
                <c:pt idx="305">
                  <c:v>68.579024174407849</c:v>
                </c:pt>
                <c:pt idx="306">
                  <c:v>68.556066250509303</c:v>
                </c:pt>
                <c:pt idx="307">
                  <c:v>68.596021093504646</c:v>
                </c:pt>
                <c:pt idx="308">
                  <c:v>70.410985947392319</c:v>
                </c:pt>
                <c:pt idx="309">
                  <c:v>70.578941285386904</c:v>
                </c:pt>
                <c:pt idx="310">
                  <c:v>69.590945016560298</c:v>
                </c:pt>
                <c:pt idx="311">
                  <c:v>69.874012190523331</c:v>
                </c:pt>
                <c:pt idx="312">
                  <c:v>69.922666878364453</c:v>
                </c:pt>
                <c:pt idx="313">
                  <c:v>70.131302046424864</c:v>
                </c:pt>
                <c:pt idx="314">
                  <c:v>69.716689996229121</c:v>
                </c:pt>
                <c:pt idx="315">
                  <c:v>69.061543346871872</c:v>
                </c:pt>
                <c:pt idx="316">
                  <c:v>69.706298514885589</c:v>
                </c:pt>
                <c:pt idx="317">
                  <c:v>70.208795108847298</c:v>
                </c:pt>
                <c:pt idx="318">
                  <c:v>70.127677111072458</c:v>
                </c:pt>
                <c:pt idx="319">
                  <c:v>69.67947399327781</c:v>
                </c:pt>
                <c:pt idx="320">
                  <c:v>69.293619763544484</c:v>
                </c:pt>
                <c:pt idx="321">
                  <c:v>70.798370705385565</c:v>
                </c:pt>
                <c:pt idx="322">
                  <c:v>71.777908791723235</c:v>
                </c:pt>
                <c:pt idx="323">
                  <c:v>71.75648139608461</c:v>
                </c:pt>
                <c:pt idx="324">
                  <c:v>71.289750830933244</c:v>
                </c:pt>
                <c:pt idx="325">
                  <c:v>71.956094502823476</c:v>
                </c:pt>
                <c:pt idx="326">
                  <c:v>72.15449929777823</c:v>
                </c:pt>
                <c:pt idx="327">
                  <c:v>72.004507528307769</c:v>
                </c:pt>
                <c:pt idx="328">
                  <c:v>71.983805119739614</c:v>
                </c:pt>
                <c:pt idx="329">
                  <c:v>71.979132980840959</c:v>
                </c:pt>
                <c:pt idx="330">
                  <c:v>72.11011397824106</c:v>
                </c:pt>
                <c:pt idx="331">
                  <c:v>72.419441794979264</c:v>
                </c:pt>
                <c:pt idx="332">
                  <c:v>72.259219652403146</c:v>
                </c:pt>
                <c:pt idx="333">
                  <c:v>71.505233099103748</c:v>
                </c:pt>
                <c:pt idx="334">
                  <c:v>71.288542519149118</c:v>
                </c:pt>
                <c:pt idx="335">
                  <c:v>71.56870974483023</c:v>
                </c:pt>
                <c:pt idx="336">
                  <c:v>71.024083346661726</c:v>
                </c:pt>
                <c:pt idx="337">
                  <c:v>70.483565208559284</c:v>
                </c:pt>
                <c:pt idx="338">
                  <c:v>70.30030458796567</c:v>
                </c:pt>
                <c:pt idx="339">
                  <c:v>72.116719415994311</c:v>
                </c:pt>
                <c:pt idx="340">
                  <c:v>72.425886124494639</c:v>
                </c:pt>
                <c:pt idx="341">
                  <c:v>72.56838636090346</c:v>
                </c:pt>
                <c:pt idx="342">
                  <c:v>72.626224218304003</c:v>
                </c:pt>
                <c:pt idx="343">
                  <c:v>71.889798462934024</c:v>
                </c:pt>
                <c:pt idx="344">
                  <c:v>70.956337332631307</c:v>
                </c:pt>
                <c:pt idx="345">
                  <c:v>71.97091646070885</c:v>
                </c:pt>
                <c:pt idx="346">
                  <c:v>72.242947720376804</c:v>
                </c:pt>
                <c:pt idx="347">
                  <c:v>72.522551067225322</c:v>
                </c:pt>
                <c:pt idx="348">
                  <c:v>72.443124705948279</c:v>
                </c:pt>
                <c:pt idx="349">
                  <c:v>72.444252463613466</c:v>
                </c:pt>
                <c:pt idx="350">
                  <c:v>72.632104668986784</c:v>
                </c:pt>
                <c:pt idx="351">
                  <c:v>71.307633845338415</c:v>
                </c:pt>
                <c:pt idx="352">
                  <c:v>70.910904809547873</c:v>
                </c:pt>
                <c:pt idx="353">
                  <c:v>71.091265481859566</c:v>
                </c:pt>
                <c:pt idx="354">
                  <c:v>70.091749974024225</c:v>
                </c:pt>
                <c:pt idx="355">
                  <c:v>69.477524817089616</c:v>
                </c:pt>
                <c:pt idx="356">
                  <c:v>69.539390380437254</c:v>
                </c:pt>
                <c:pt idx="357">
                  <c:v>68.4875952494084</c:v>
                </c:pt>
                <c:pt idx="358">
                  <c:v>67.466571791815468</c:v>
                </c:pt>
                <c:pt idx="359">
                  <c:v>69.128000494999227</c:v>
                </c:pt>
                <c:pt idx="360">
                  <c:v>69.309408370857156</c:v>
                </c:pt>
                <c:pt idx="361">
                  <c:v>69.730061979973541</c:v>
                </c:pt>
                <c:pt idx="362">
                  <c:v>69.348316010306263</c:v>
                </c:pt>
                <c:pt idx="363">
                  <c:v>68.828258618415134</c:v>
                </c:pt>
                <c:pt idx="364">
                  <c:v>68.598437717072912</c:v>
                </c:pt>
                <c:pt idx="365">
                  <c:v>70.12832154402399</c:v>
                </c:pt>
                <c:pt idx="366">
                  <c:v>70.399144491907819</c:v>
                </c:pt>
                <c:pt idx="367">
                  <c:v>71.556304410513135</c:v>
                </c:pt>
                <c:pt idx="368">
                  <c:v>71.033347070340085</c:v>
                </c:pt>
                <c:pt idx="369">
                  <c:v>69.730142534092494</c:v>
                </c:pt>
                <c:pt idx="370">
                  <c:v>70.09384438111671</c:v>
                </c:pt>
                <c:pt idx="371">
                  <c:v>69.3846459179492</c:v>
                </c:pt>
                <c:pt idx="372">
                  <c:v>68.067102748529891</c:v>
                </c:pt>
                <c:pt idx="373">
                  <c:v>66.515791525940188</c:v>
                </c:pt>
                <c:pt idx="374">
                  <c:v>66.163286701448925</c:v>
                </c:pt>
                <c:pt idx="375">
                  <c:v>67.118014119152377</c:v>
                </c:pt>
                <c:pt idx="376">
                  <c:v>67.784921669875217</c:v>
                </c:pt>
                <c:pt idx="377">
                  <c:v>66.903981825122841</c:v>
                </c:pt>
                <c:pt idx="378">
                  <c:v>65.306271430022406</c:v>
                </c:pt>
                <c:pt idx="379">
                  <c:v>65.241425364273894</c:v>
                </c:pt>
                <c:pt idx="380">
                  <c:v>66.24577411924578</c:v>
                </c:pt>
                <c:pt idx="381">
                  <c:v>64.172149989434558</c:v>
                </c:pt>
                <c:pt idx="382">
                  <c:v>64.725717894805655</c:v>
                </c:pt>
                <c:pt idx="383">
                  <c:v>66.627197872437307</c:v>
                </c:pt>
                <c:pt idx="384">
                  <c:v>66.484053203076925</c:v>
                </c:pt>
                <c:pt idx="385">
                  <c:v>66.976480532170854</c:v>
                </c:pt>
                <c:pt idx="386">
                  <c:v>67.042615463822443</c:v>
                </c:pt>
                <c:pt idx="387">
                  <c:v>65.677948134821918</c:v>
                </c:pt>
                <c:pt idx="388">
                  <c:v>67.019496431686022</c:v>
                </c:pt>
                <c:pt idx="389">
                  <c:v>66.948447698778949</c:v>
                </c:pt>
                <c:pt idx="390">
                  <c:v>66.030130742837386</c:v>
                </c:pt>
                <c:pt idx="391">
                  <c:v>65.440071821585462</c:v>
                </c:pt>
                <c:pt idx="392">
                  <c:v>64.470683554234512</c:v>
                </c:pt>
                <c:pt idx="393">
                  <c:v>64.122125881571435</c:v>
                </c:pt>
                <c:pt idx="394">
                  <c:v>62.503632523783892</c:v>
                </c:pt>
                <c:pt idx="395">
                  <c:v>61.086363355114081</c:v>
                </c:pt>
                <c:pt idx="396">
                  <c:v>62.283880887309465</c:v>
                </c:pt>
                <c:pt idx="397">
                  <c:v>60.388361914479539</c:v>
                </c:pt>
                <c:pt idx="398">
                  <c:v>61.677066709317543</c:v>
                </c:pt>
                <c:pt idx="399">
                  <c:v>63.22153083179716</c:v>
                </c:pt>
                <c:pt idx="400">
                  <c:v>62.943296904970659</c:v>
                </c:pt>
                <c:pt idx="401">
                  <c:v>64.009833439765941</c:v>
                </c:pt>
                <c:pt idx="402">
                  <c:v>63.771554355934789</c:v>
                </c:pt>
                <c:pt idx="403">
                  <c:v>63.34260367256735</c:v>
                </c:pt>
                <c:pt idx="404">
                  <c:v>64.133081241747576</c:v>
                </c:pt>
                <c:pt idx="405">
                  <c:v>62.888681212327825</c:v>
                </c:pt>
                <c:pt idx="406">
                  <c:v>61.942573085351178</c:v>
                </c:pt>
                <c:pt idx="407">
                  <c:v>62.784283074178674</c:v>
                </c:pt>
                <c:pt idx="408">
                  <c:v>63.452721153161391</c:v>
                </c:pt>
                <c:pt idx="409">
                  <c:v>63.183670395894303</c:v>
                </c:pt>
                <c:pt idx="410">
                  <c:v>64.138961692430371</c:v>
                </c:pt>
                <c:pt idx="411">
                  <c:v>64.764625534254762</c:v>
                </c:pt>
                <c:pt idx="412">
                  <c:v>64.047291105074081</c:v>
                </c:pt>
                <c:pt idx="413">
                  <c:v>64.302889324477817</c:v>
                </c:pt>
                <c:pt idx="414">
                  <c:v>64.597395183330661</c:v>
                </c:pt>
                <c:pt idx="415">
                  <c:v>64.21089652064579</c:v>
                </c:pt>
                <c:pt idx="416">
                  <c:v>64.248434740072867</c:v>
                </c:pt>
                <c:pt idx="417">
                  <c:v>63.586682652962352</c:v>
                </c:pt>
                <c:pt idx="418">
                  <c:v>64.430648157120231</c:v>
                </c:pt>
                <c:pt idx="419">
                  <c:v>64.591192516172114</c:v>
                </c:pt>
                <c:pt idx="420">
                  <c:v>64.07218232782725</c:v>
                </c:pt>
                <c:pt idx="421">
                  <c:v>63.770104381793843</c:v>
                </c:pt>
                <c:pt idx="422">
                  <c:v>63.32995667589342</c:v>
                </c:pt>
                <c:pt idx="423">
                  <c:v>62.942410809662299</c:v>
                </c:pt>
                <c:pt idx="424">
                  <c:v>63.231519542545996</c:v>
                </c:pt>
                <c:pt idx="425">
                  <c:v>63.259713484175784</c:v>
                </c:pt>
                <c:pt idx="426">
                  <c:v>63.592321441288298</c:v>
                </c:pt>
                <c:pt idx="427">
                  <c:v>62.635499616492346</c:v>
                </c:pt>
                <c:pt idx="428">
                  <c:v>62.813282556997876</c:v>
                </c:pt>
                <c:pt idx="429">
                  <c:v>63.195350743140935</c:v>
                </c:pt>
                <c:pt idx="430">
                  <c:v>62.895769974794739</c:v>
                </c:pt>
                <c:pt idx="431">
                  <c:v>61.932745482840218</c:v>
                </c:pt>
                <c:pt idx="432">
                  <c:v>62.282914237882153</c:v>
                </c:pt>
                <c:pt idx="433">
                  <c:v>61.814572590351951</c:v>
                </c:pt>
                <c:pt idx="434">
                  <c:v>62.576292339069795</c:v>
                </c:pt>
                <c:pt idx="435">
                  <c:v>62.520871105237539</c:v>
                </c:pt>
                <c:pt idx="436">
                  <c:v>62.973585253692946</c:v>
                </c:pt>
                <c:pt idx="437">
                  <c:v>62.442169731030965</c:v>
                </c:pt>
                <c:pt idx="438">
                  <c:v>62.741831053496099</c:v>
                </c:pt>
                <c:pt idx="439">
                  <c:v>63.915343458246696</c:v>
                </c:pt>
                <c:pt idx="440">
                  <c:v>64.612458803572864</c:v>
                </c:pt>
                <c:pt idx="441">
                  <c:v>64.560904167449834</c:v>
                </c:pt>
                <c:pt idx="442">
                  <c:v>64.802566524276557</c:v>
                </c:pt>
                <c:pt idx="443">
                  <c:v>65.673839874755856</c:v>
                </c:pt>
                <c:pt idx="444">
                  <c:v>65.949415515657279</c:v>
                </c:pt>
                <c:pt idx="445">
                  <c:v>65.729502770944947</c:v>
                </c:pt>
                <c:pt idx="446">
                  <c:v>65.324879431498061</c:v>
                </c:pt>
                <c:pt idx="447">
                  <c:v>65.086842010023744</c:v>
                </c:pt>
                <c:pt idx="448">
                  <c:v>65.065011843790387</c:v>
                </c:pt>
                <c:pt idx="449">
                  <c:v>65.222736808679301</c:v>
                </c:pt>
                <c:pt idx="450">
                  <c:v>65.244164204317926</c:v>
                </c:pt>
                <c:pt idx="451">
                  <c:v>64.1266369122322</c:v>
                </c:pt>
                <c:pt idx="452">
                  <c:v>64.264223347385553</c:v>
                </c:pt>
                <c:pt idx="453">
                  <c:v>63.240461049748596</c:v>
                </c:pt>
                <c:pt idx="454">
                  <c:v>62.453366753563941</c:v>
                </c:pt>
                <c:pt idx="455">
                  <c:v>62.313444248961261</c:v>
                </c:pt>
                <c:pt idx="456">
                  <c:v>63.033195301710194</c:v>
                </c:pt>
                <c:pt idx="457">
                  <c:v>63.919129501836991</c:v>
                </c:pt>
                <c:pt idx="458">
                  <c:v>63.942892966924944</c:v>
                </c:pt>
                <c:pt idx="459">
                  <c:v>63.523769886068457</c:v>
                </c:pt>
                <c:pt idx="460">
                  <c:v>63.845261374766956</c:v>
                </c:pt>
                <c:pt idx="461">
                  <c:v>63.692208548776691</c:v>
                </c:pt>
                <c:pt idx="462">
                  <c:v>64.233290565711741</c:v>
                </c:pt>
                <c:pt idx="463">
                  <c:v>63.708561034921964</c:v>
                </c:pt>
                <c:pt idx="464">
                  <c:v>64.421545541679762</c:v>
                </c:pt>
                <c:pt idx="465">
                  <c:v>64.753106295246027</c:v>
                </c:pt>
                <c:pt idx="466">
                  <c:v>65.452154939426791</c:v>
                </c:pt>
                <c:pt idx="467">
                  <c:v>65.793462741385085</c:v>
                </c:pt>
                <c:pt idx="468">
                  <c:v>66.292414954113326</c:v>
                </c:pt>
                <c:pt idx="469">
                  <c:v>66.799100362260049</c:v>
                </c:pt>
                <c:pt idx="470">
                  <c:v>66.681330240366492</c:v>
                </c:pt>
                <c:pt idx="471">
                  <c:v>66.186647395942174</c:v>
                </c:pt>
                <c:pt idx="472">
                  <c:v>65.937815722529578</c:v>
                </c:pt>
                <c:pt idx="473">
                  <c:v>66.101260029863397</c:v>
                </c:pt>
                <c:pt idx="474">
                  <c:v>65.638718278897031</c:v>
                </c:pt>
                <c:pt idx="475">
                  <c:v>65.780332419997507</c:v>
                </c:pt>
                <c:pt idx="476">
                  <c:v>66.181491932329877</c:v>
                </c:pt>
                <c:pt idx="477">
                  <c:v>65.601341167707844</c:v>
                </c:pt>
                <c:pt idx="478">
                  <c:v>65.058325851918184</c:v>
                </c:pt>
                <c:pt idx="479">
                  <c:v>63.82069236848956</c:v>
                </c:pt>
                <c:pt idx="480">
                  <c:v>62.690034755016249</c:v>
                </c:pt>
                <c:pt idx="481">
                  <c:v>61.533438715243527</c:v>
                </c:pt>
                <c:pt idx="482">
                  <c:v>61.861455087576331</c:v>
                </c:pt>
                <c:pt idx="483">
                  <c:v>61.500330972358263</c:v>
                </c:pt>
                <c:pt idx="484">
                  <c:v>62.136305741407263</c:v>
                </c:pt>
                <c:pt idx="485">
                  <c:v>63.639526154988467</c:v>
                </c:pt>
                <c:pt idx="486">
                  <c:v>63.925734939590249</c:v>
                </c:pt>
                <c:pt idx="487">
                  <c:v>64.218871378421071</c:v>
                </c:pt>
                <c:pt idx="488">
                  <c:v>64.628972397956034</c:v>
                </c:pt>
                <c:pt idx="489">
                  <c:v>62.434839306207216</c:v>
                </c:pt>
                <c:pt idx="490">
                  <c:v>61.160231482184109</c:v>
                </c:pt>
                <c:pt idx="491">
                  <c:v>62.621160983320635</c:v>
                </c:pt>
                <c:pt idx="492">
                  <c:v>64.273809287539677</c:v>
                </c:pt>
                <c:pt idx="493">
                  <c:v>64.60561170346277</c:v>
                </c:pt>
                <c:pt idx="494">
                  <c:v>65.129696801301009</c:v>
                </c:pt>
                <c:pt idx="495">
                  <c:v>64.900117562315614</c:v>
                </c:pt>
                <c:pt idx="496">
                  <c:v>63.973422978004052</c:v>
                </c:pt>
                <c:pt idx="497">
                  <c:v>63.62333477708107</c:v>
                </c:pt>
                <c:pt idx="498">
                  <c:v>64.155153070337761</c:v>
                </c:pt>
                <c:pt idx="499">
                  <c:v>64.748917481061028</c:v>
                </c:pt>
                <c:pt idx="500">
                  <c:v>65.386664440726761</c:v>
                </c:pt>
                <c:pt idx="501">
                  <c:v>65.59626625821447</c:v>
                </c:pt>
                <c:pt idx="502">
                  <c:v>65.589821928699095</c:v>
                </c:pt>
                <c:pt idx="503">
                  <c:v>65.845097931627066</c:v>
                </c:pt>
                <c:pt idx="504">
                  <c:v>65.702033816385651</c:v>
                </c:pt>
                <c:pt idx="505">
                  <c:v>65.745049715900805</c:v>
                </c:pt>
                <c:pt idx="506">
                  <c:v>65.341312471762279</c:v>
                </c:pt>
                <c:pt idx="507">
                  <c:v>66.033675124070854</c:v>
                </c:pt>
                <c:pt idx="508">
                  <c:v>65.913005053895361</c:v>
                </c:pt>
                <c:pt idx="509">
                  <c:v>66.011925511956449</c:v>
                </c:pt>
                <c:pt idx="510">
                  <c:v>66.009347780150307</c:v>
                </c:pt>
                <c:pt idx="511">
                  <c:v>66.273484736161919</c:v>
                </c:pt>
                <c:pt idx="512">
                  <c:v>66.226199468342813</c:v>
                </c:pt>
                <c:pt idx="513">
                  <c:v>65.209123162578052</c:v>
                </c:pt>
                <c:pt idx="514">
                  <c:v>65.467943546739477</c:v>
                </c:pt>
                <c:pt idx="515">
                  <c:v>64.533837983485228</c:v>
                </c:pt>
                <c:pt idx="516">
                  <c:v>64.524654813925821</c:v>
                </c:pt>
                <c:pt idx="517">
                  <c:v>65.096911274891511</c:v>
                </c:pt>
                <c:pt idx="518">
                  <c:v>66.008783901317699</c:v>
                </c:pt>
                <c:pt idx="519">
                  <c:v>65.803370898014975</c:v>
                </c:pt>
                <c:pt idx="520">
                  <c:v>66.29136775056709</c:v>
                </c:pt>
                <c:pt idx="521">
                  <c:v>66.1260706984976</c:v>
                </c:pt>
                <c:pt idx="522">
                  <c:v>66.828824832149721</c:v>
                </c:pt>
                <c:pt idx="523">
                  <c:v>66.81996387906608</c:v>
                </c:pt>
                <c:pt idx="524">
                  <c:v>66.902451296862949</c:v>
                </c:pt>
                <c:pt idx="525">
                  <c:v>66.178833646404783</c:v>
                </c:pt>
                <c:pt idx="526">
                  <c:v>65.682217503125855</c:v>
                </c:pt>
                <c:pt idx="527">
                  <c:v>65.971648452485326</c:v>
                </c:pt>
                <c:pt idx="528">
                  <c:v>65.468587979691023</c:v>
                </c:pt>
                <c:pt idx="529">
                  <c:v>65.714841921297463</c:v>
                </c:pt>
                <c:pt idx="530">
                  <c:v>66.067346745788726</c:v>
                </c:pt>
                <c:pt idx="531">
                  <c:v>66.053008112616993</c:v>
                </c:pt>
                <c:pt idx="532">
                  <c:v>65.581363746210158</c:v>
                </c:pt>
                <c:pt idx="533">
                  <c:v>65.799182083829976</c:v>
                </c:pt>
                <c:pt idx="534">
                  <c:v>65.926215929401891</c:v>
                </c:pt>
                <c:pt idx="535">
                  <c:v>66.34445291495004</c:v>
                </c:pt>
                <c:pt idx="536">
                  <c:v>66.071535559973711</c:v>
                </c:pt>
                <c:pt idx="537">
                  <c:v>65.592319106386313</c:v>
                </c:pt>
                <c:pt idx="538">
                  <c:v>66.814002874264361</c:v>
                </c:pt>
                <c:pt idx="539">
                  <c:v>66.943453343404542</c:v>
                </c:pt>
                <c:pt idx="540">
                  <c:v>66.894879209682372</c:v>
                </c:pt>
                <c:pt idx="541">
                  <c:v>67.029001817721195</c:v>
                </c:pt>
                <c:pt idx="542">
                  <c:v>66.982360982853649</c:v>
                </c:pt>
                <c:pt idx="543">
                  <c:v>66.570971097415608</c:v>
                </c:pt>
                <c:pt idx="544">
                  <c:v>66.104321086383209</c:v>
                </c:pt>
                <c:pt idx="545">
                  <c:v>65.850817274071957</c:v>
                </c:pt>
                <c:pt idx="546">
                  <c:v>65.753507898389728</c:v>
                </c:pt>
                <c:pt idx="547">
                  <c:v>65.932257488322563</c:v>
                </c:pt>
                <c:pt idx="548">
                  <c:v>65.494043081276772</c:v>
                </c:pt>
                <c:pt idx="549">
                  <c:v>66.019819815612792</c:v>
                </c:pt>
                <c:pt idx="550">
                  <c:v>66.356777695148196</c:v>
                </c:pt>
                <c:pt idx="551">
                  <c:v>66.267604285479123</c:v>
                </c:pt>
                <c:pt idx="552">
                  <c:v>66.921381514814371</c:v>
                </c:pt>
                <c:pt idx="553">
                  <c:v>66.641536505609011</c:v>
                </c:pt>
                <c:pt idx="554">
                  <c:v>65.772840886935882</c:v>
                </c:pt>
                <c:pt idx="555">
                  <c:v>65.856375508278973</c:v>
                </c:pt>
                <c:pt idx="556">
                  <c:v>66.21604964935608</c:v>
                </c:pt>
                <c:pt idx="557">
                  <c:v>65.765993786825774</c:v>
                </c:pt>
                <c:pt idx="558">
                  <c:v>65.563077961210283</c:v>
                </c:pt>
                <c:pt idx="559">
                  <c:v>65.783071260041538</c:v>
                </c:pt>
                <c:pt idx="560">
                  <c:v>66.301920340148527</c:v>
                </c:pt>
                <c:pt idx="561">
                  <c:v>66.015953217903558</c:v>
                </c:pt>
                <c:pt idx="562">
                  <c:v>65.81625955704574</c:v>
                </c:pt>
                <c:pt idx="563">
                  <c:v>65.446918921695556</c:v>
                </c:pt>
                <c:pt idx="564">
                  <c:v>65.830598190217472</c:v>
                </c:pt>
                <c:pt idx="565">
                  <c:v>65.531984071298567</c:v>
                </c:pt>
                <c:pt idx="566">
                  <c:v>64.995574193262172</c:v>
                </c:pt>
                <c:pt idx="567">
                  <c:v>64.44273127496156</c:v>
                </c:pt>
                <c:pt idx="568">
                  <c:v>65.167557237203866</c:v>
                </c:pt>
                <c:pt idx="569">
                  <c:v>64.451028349212606</c:v>
                </c:pt>
                <c:pt idx="570">
                  <c:v>65.044953868173764</c:v>
                </c:pt>
                <c:pt idx="571">
                  <c:v>65.198731681234506</c:v>
                </c:pt>
                <c:pt idx="572">
                  <c:v>65.001293535707077</c:v>
                </c:pt>
                <c:pt idx="573">
                  <c:v>64.724106812426811</c:v>
                </c:pt>
                <c:pt idx="574">
                  <c:v>64.377885209213048</c:v>
                </c:pt>
                <c:pt idx="575">
                  <c:v>63.878369117652213</c:v>
                </c:pt>
                <c:pt idx="576">
                  <c:v>63.579513336376486</c:v>
                </c:pt>
                <c:pt idx="577">
                  <c:v>63.834225460471863</c:v>
                </c:pt>
                <c:pt idx="578">
                  <c:v>63.70678884430523</c:v>
                </c:pt>
                <c:pt idx="579">
                  <c:v>63.055669900895076</c:v>
                </c:pt>
                <c:pt idx="580">
                  <c:v>62.520790551118587</c:v>
                </c:pt>
                <c:pt idx="581">
                  <c:v>62.02997430440351</c:v>
                </c:pt>
                <c:pt idx="582">
                  <c:v>61.550918959053988</c:v>
                </c:pt>
                <c:pt idx="583">
                  <c:v>61.166353595223725</c:v>
                </c:pt>
                <c:pt idx="584">
                  <c:v>62.310383192441464</c:v>
                </c:pt>
                <c:pt idx="585">
                  <c:v>62.381351371229563</c:v>
                </c:pt>
                <c:pt idx="586">
                  <c:v>63.620354274680203</c:v>
                </c:pt>
                <c:pt idx="587">
                  <c:v>63.869508164568565</c:v>
                </c:pt>
                <c:pt idx="588">
                  <c:v>63.478981795936569</c:v>
                </c:pt>
                <c:pt idx="589">
                  <c:v>63.612379416904929</c:v>
                </c:pt>
                <c:pt idx="590">
                  <c:v>63.711863753798582</c:v>
                </c:pt>
                <c:pt idx="591">
                  <c:v>63.750690839128758</c:v>
                </c:pt>
                <c:pt idx="592">
                  <c:v>64.158778005690166</c:v>
                </c:pt>
                <c:pt idx="593">
                  <c:v>63.674406088490457</c:v>
                </c:pt>
                <c:pt idx="594">
                  <c:v>63.233855611995324</c:v>
                </c:pt>
                <c:pt idx="595">
                  <c:v>62.363548910943329</c:v>
                </c:pt>
                <c:pt idx="596">
                  <c:v>62.447486302881146</c:v>
                </c:pt>
                <c:pt idx="597">
                  <c:v>62.820129657107969</c:v>
                </c:pt>
                <c:pt idx="598">
                  <c:v>63.488970506685405</c:v>
                </c:pt>
                <c:pt idx="599">
                  <c:v>63.019339993252132</c:v>
                </c:pt>
                <c:pt idx="600">
                  <c:v>63.194786864308341</c:v>
                </c:pt>
                <c:pt idx="601">
                  <c:v>63.437899195276024</c:v>
                </c:pt>
                <c:pt idx="602">
                  <c:v>62.663935220478955</c:v>
                </c:pt>
                <c:pt idx="603">
                  <c:v>62.703406738760663</c:v>
                </c:pt>
                <c:pt idx="604">
                  <c:v>63.200183990277473</c:v>
                </c:pt>
                <c:pt idx="605">
                  <c:v>63.737560517741173</c:v>
                </c:pt>
                <c:pt idx="606">
                  <c:v>63.881430174172017</c:v>
                </c:pt>
                <c:pt idx="607">
                  <c:v>64.070168474853688</c:v>
                </c:pt>
                <c:pt idx="608">
                  <c:v>65.245855840815722</c:v>
                </c:pt>
                <c:pt idx="609">
                  <c:v>64.766236616633606</c:v>
                </c:pt>
                <c:pt idx="610">
                  <c:v>65.752541248962416</c:v>
                </c:pt>
                <c:pt idx="611">
                  <c:v>65.574355537862189</c:v>
                </c:pt>
                <c:pt idx="612">
                  <c:v>66.16956992272641</c:v>
                </c:pt>
                <c:pt idx="613">
                  <c:v>66.277673550346904</c:v>
                </c:pt>
                <c:pt idx="614">
                  <c:v>66.332208688870793</c:v>
                </c:pt>
                <c:pt idx="615">
                  <c:v>66.400760244090648</c:v>
                </c:pt>
                <c:pt idx="616">
                  <c:v>66.323831060500822</c:v>
                </c:pt>
                <c:pt idx="617">
                  <c:v>66.360322076381649</c:v>
                </c:pt>
                <c:pt idx="618">
                  <c:v>66.317306176866481</c:v>
                </c:pt>
                <c:pt idx="619">
                  <c:v>66.533271769750655</c:v>
                </c:pt>
                <c:pt idx="620">
                  <c:v>66.510394399971062</c:v>
                </c:pt>
                <c:pt idx="621">
                  <c:v>66.466250742790692</c:v>
                </c:pt>
                <c:pt idx="622">
                  <c:v>66.21443856697725</c:v>
                </c:pt>
                <c:pt idx="623">
                  <c:v>66.990255286509992</c:v>
                </c:pt>
                <c:pt idx="624">
                  <c:v>67.301435847983868</c:v>
                </c:pt>
                <c:pt idx="625">
                  <c:v>67.604963768158228</c:v>
                </c:pt>
                <c:pt idx="626">
                  <c:v>67.806107403157014</c:v>
                </c:pt>
                <c:pt idx="627">
                  <c:v>67.865717451174291</c:v>
                </c:pt>
                <c:pt idx="628">
                  <c:v>68.061705622560751</c:v>
                </c:pt>
                <c:pt idx="629">
                  <c:v>67.884164344412056</c:v>
                </c:pt>
                <c:pt idx="630">
                  <c:v>67.464235722366141</c:v>
                </c:pt>
                <c:pt idx="631">
                  <c:v>68.085871858243422</c:v>
                </c:pt>
                <c:pt idx="632">
                  <c:v>67.36418750663988</c:v>
                </c:pt>
                <c:pt idx="633">
                  <c:v>66.892945910827763</c:v>
                </c:pt>
                <c:pt idx="634">
                  <c:v>66.959966937787698</c:v>
                </c:pt>
                <c:pt idx="635">
                  <c:v>66.643067033868917</c:v>
                </c:pt>
                <c:pt idx="636">
                  <c:v>66.659580628252073</c:v>
                </c:pt>
                <c:pt idx="637">
                  <c:v>66.288065031690465</c:v>
                </c:pt>
                <c:pt idx="638">
                  <c:v>66.430243051623521</c:v>
                </c:pt>
                <c:pt idx="639">
                  <c:v>67.565170033400761</c:v>
                </c:pt>
                <c:pt idx="640">
                  <c:v>67.709603568664207</c:v>
                </c:pt>
                <c:pt idx="641">
                  <c:v>67.500887846484858</c:v>
                </c:pt>
                <c:pt idx="642">
                  <c:v>67.027712951818131</c:v>
                </c:pt>
                <c:pt idx="643">
                  <c:v>66.792978249220425</c:v>
                </c:pt>
                <c:pt idx="644">
                  <c:v>67.094895087015956</c:v>
                </c:pt>
                <c:pt idx="645">
                  <c:v>66.672227624926023</c:v>
                </c:pt>
                <c:pt idx="646">
                  <c:v>67.269455862763792</c:v>
                </c:pt>
                <c:pt idx="647">
                  <c:v>67.109072611949799</c:v>
                </c:pt>
                <c:pt idx="648">
                  <c:v>67.424925312322316</c:v>
                </c:pt>
                <c:pt idx="649">
                  <c:v>67.494121300493717</c:v>
                </c:pt>
                <c:pt idx="650">
                  <c:v>67.967860073993052</c:v>
                </c:pt>
                <c:pt idx="651">
                  <c:v>68.11833516817714</c:v>
                </c:pt>
                <c:pt idx="652">
                  <c:v>68.171984211392683</c:v>
                </c:pt>
                <c:pt idx="653">
                  <c:v>67.876108932517823</c:v>
                </c:pt>
                <c:pt idx="654">
                  <c:v>67.876108932517823</c:v>
                </c:pt>
                <c:pt idx="655">
                  <c:v>68.209361322581884</c:v>
                </c:pt>
                <c:pt idx="656">
                  <c:v>68.523280724099806</c:v>
                </c:pt>
                <c:pt idx="657">
                  <c:v>68.587965681610427</c:v>
                </c:pt>
                <c:pt idx="658">
                  <c:v>69.01216367196028</c:v>
                </c:pt>
                <c:pt idx="659">
                  <c:v>69.162558212025445</c:v>
                </c:pt>
                <c:pt idx="660">
                  <c:v>69.0297244698897</c:v>
                </c:pt>
                <c:pt idx="661">
                  <c:v>68.677380753636314</c:v>
                </c:pt>
                <c:pt idx="662">
                  <c:v>68.636620369451549</c:v>
                </c:pt>
                <c:pt idx="663">
                  <c:v>68.840019519780711</c:v>
                </c:pt>
                <c:pt idx="664">
                  <c:v>69.5560650830583</c:v>
                </c:pt>
                <c:pt idx="665">
                  <c:v>69.772997325369758</c:v>
                </c:pt>
                <c:pt idx="666">
                  <c:v>69.840904447638067</c:v>
                </c:pt>
                <c:pt idx="667">
                  <c:v>69.798532981074445</c:v>
                </c:pt>
                <c:pt idx="668">
                  <c:v>69.469630513433273</c:v>
                </c:pt>
                <c:pt idx="669">
                  <c:v>69.491219017309788</c:v>
                </c:pt>
                <c:pt idx="670">
                  <c:v>69.596342142529423</c:v>
                </c:pt>
                <c:pt idx="671">
                  <c:v>69.840179460567583</c:v>
                </c:pt>
                <c:pt idx="672">
                  <c:v>69.945544248144046</c:v>
                </c:pt>
                <c:pt idx="673">
                  <c:v>69.788383162087726</c:v>
                </c:pt>
                <c:pt idx="674">
                  <c:v>69.992346191249496</c:v>
                </c:pt>
                <c:pt idx="675">
                  <c:v>69.820121484950974</c:v>
                </c:pt>
                <c:pt idx="676">
                  <c:v>70.070242024266648</c:v>
                </c:pt>
                <c:pt idx="677">
                  <c:v>70.042128636755791</c:v>
                </c:pt>
                <c:pt idx="678">
                  <c:v>69.396245711076901</c:v>
                </c:pt>
                <c:pt idx="679">
                  <c:v>69.017802460286234</c:v>
                </c:pt>
                <c:pt idx="680">
                  <c:v>69.507249286979288</c:v>
                </c:pt>
                <c:pt idx="681">
                  <c:v>69.386418108565934</c:v>
                </c:pt>
                <c:pt idx="682">
                  <c:v>69.232559741386254</c:v>
                </c:pt>
                <c:pt idx="683">
                  <c:v>69.252537162883925</c:v>
                </c:pt>
                <c:pt idx="684">
                  <c:v>69.77219178418035</c:v>
                </c:pt>
                <c:pt idx="685">
                  <c:v>70.117446737966787</c:v>
                </c:pt>
                <c:pt idx="686">
                  <c:v>69.750925496779573</c:v>
                </c:pt>
                <c:pt idx="687">
                  <c:v>69.549298537067159</c:v>
                </c:pt>
                <c:pt idx="688">
                  <c:v>69.655066095238311</c:v>
                </c:pt>
                <c:pt idx="689">
                  <c:v>69.60286702616375</c:v>
                </c:pt>
                <c:pt idx="690">
                  <c:v>69.58562844471011</c:v>
                </c:pt>
                <c:pt idx="691">
                  <c:v>69.606089190921438</c:v>
                </c:pt>
                <c:pt idx="692">
                  <c:v>69.410906560724385</c:v>
                </c:pt>
                <c:pt idx="693">
                  <c:v>69.611244654533735</c:v>
                </c:pt>
                <c:pt idx="694">
                  <c:v>69.790235906823398</c:v>
                </c:pt>
                <c:pt idx="695">
                  <c:v>69.510310343499114</c:v>
                </c:pt>
                <c:pt idx="696">
                  <c:v>68.706863561169186</c:v>
                </c:pt>
                <c:pt idx="697">
                  <c:v>68.730949242732905</c:v>
                </c:pt>
                <c:pt idx="698">
                  <c:v>68.93716778722505</c:v>
                </c:pt>
                <c:pt idx="699">
                  <c:v>68.905912789075458</c:v>
                </c:pt>
                <c:pt idx="700">
                  <c:v>70.173270742393754</c:v>
                </c:pt>
                <c:pt idx="701">
                  <c:v>70.688172670672571</c:v>
                </c:pt>
                <c:pt idx="702">
                  <c:v>71.131623095449626</c:v>
                </c:pt>
                <c:pt idx="703">
                  <c:v>71.248346013796947</c:v>
                </c:pt>
                <c:pt idx="704">
                  <c:v>70.989686737873399</c:v>
                </c:pt>
                <c:pt idx="705">
                  <c:v>71.439903708641594</c:v>
                </c:pt>
                <c:pt idx="706">
                  <c:v>71.627836468133836</c:v>
                </c:pt>
                <c:pt idx="707">
                  <c:v>72.33775991837183</c:v>
                </c:pt>
                <c:pt idx="708">
                  <c:v>72.632910210176206</c:v>
                </c:pt>
                <c:pt idx="709">
                  <c:v>72.817781913148664</c:v>
                </c:pt>
                <c:pt idx="710">
                  <c:v>73.415654583937979</c:v>
                </c:pt>
                <c:pt idx="711">
                  <c:v>73.222083036119756</c:v>
                </c:pt>
                <c:pt idx="712">
                  <c:v>73.021342171715688</c:v>
                </c:pt>
                <c:pt idx="713">
                  <c:v>73.492825429884647</c:v>
                </c:pt>
                <c:pt idx="714">
                  <c:v>73.370705385568201</c:v>
                </c:pt>
                <c:pt idx="715">
                  <c:v>73.526658159840395</c:v>
                </c:pt>
                <c:pt idx="716">
                  <c:v>72.511595707049182</c:v>
                </c:pt>
                <c:pt idx="717">
                  <c:v>72.002252012977394</c:v>
                </c:pt>
                <c:pt idx="718">
                  <c:v>72.680034369757422</c:v>
                </c:pt>
                <c:pt idx="719">
                  <c:v>73.181644868410771</c:v>
                </c:pt>
                <c:pt idx="720">
                  <c:v>72.996209286605719</c:v>
                </c:pt>
                <c:pt idx="721">
                  <c:v>72.781371451386747</c:v>
                </c:pt>
                <c:pt idx="722">
                  <c:v>72.83727600993268</c:v>
                </c:pt>
                <c:pt idx="723">
                  <c:v>72.756158012157826</c:v>
                </c:pt>
                <c:pt idx="724">
                  <c:v>72.559444853700882</c:v>
                </c:pt>
                <c:pt idx="725">
                  <c:v>72.632749101938302</c:v>
                </c:pt>
                <c:pt idx="726">
                  <c:v>72.699447912422499</c:v>
                </c:pt>
                <c:pt idx="727">
                  <c:v>72.852822954888524</c:v>
                </c:pt>
                <c:pt idx="728">
                  <c:v>71.759784114961235</c:v>
                </c:pt>
                <c:pt idx="729">
                  <c:v>71.505716423817404</c:v>
                </c:pt>
                <c:pt idx="730">
                  <c:v>70.981228555384462</c:v>
                </c:pt>
                <c:pt idx="731">
                  <c:v>71.25696530452376</c:v>
                </c:pt>
                <c:pt idx="732">
                  <c:v>70.95085965254323</c:v>
                </c:pt>
                <c:pt idx="733">
                  <c:v>71.42790114491919</c:v>
                </c:pt>
                <c:pt idx="734">
                  <c:v>71.285562016748244</c:v>
                </c:pt>
                <c:pt idx="735">
                  <c:v>71.314642053686413</c:v>
                </c:pt>
                <c:pt idx="736">
                  <c:v>72.202992877381448</c:v>
                </c:pt>
                <c:pt idx="737">
                  <c:v>72.74278602841342</c:v>
                </c:pt>
                <c:pt idx="738">
                  <c:v>72.688411998127407</c:v>
                </c:pt>
                <c:pt idx="739">
                  <c:v>72.382789670860546</c:v>
                </c:pt>
                <c:pt idx="740">
                  <c:v>72.911708015835302</c:v>
                </c:pt>
                <c:pt idx="741">
                  <c:v>72.763649545219451</c:v>
                </c:pt>
                <c:pt idx="742">
                  <c:v>73.475184077836289</c:v>
                </c:pt>
                <c:pt idx="743">
                  <c:v>73.086107683345261</c:v>
                </c:pt>
                <c:pt idx="744">
                  <c:v>73.11679880266226</c:v>
                </c:pt>
                <c:pt idx="745">
                  <c:v>72.047926198417642</c:v>
                </c:pt>
                <c:pt idx="746">
                  <c:v>71.74866764654719</c:v>
                </c:pt>
                <c:pt idx="747">
                  <c:v>72.577730638700771</c:v>
                </c:pt>
                <c:pt idx="748">
                  <c:v>72.268322267843615</c:v>
                </c:pt>
                <c:pt idx="749">
                  <c:v>72.128963642073529</c:v>
                </c:pt>
                <c:pt idx="750">
                  <c:v>71.588042733376383</c:v>
                </c:pt>
                <c:pt idx="751">
                  <c:v>71.558398817605621</c:v>
                </c:pt>
                <c:pt idx="752">
                  <c:v>72.046315116038784</c:v>
                </c:pt>
                <c:pt idx="753">
                  <c:v>71.484289028178765</c:v>
                </c:pt>
                <c:pt idx="754">
                  <c:v>72.624371473568331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F5-401B-8CBB-23F8638CD3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DJ Stoxx 50 (+5%)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Sheet1!$D$2:$D$756</c:f>
              <c:numCache>
                <c:formatCode>#,##0.00</c:formatCode>
                <c:ptCount val="755"/>
                <c:pt idx="0">
                  <c:v>69</c:v>
                </c:pt>
                <c:pt idx="1">
                  <c:v>68.762498589324011</c:v>
                </c:pt>
                <c:pt idx="2">
                  <c:v>69.605777465031835</c:v>
                </c:pt>
                <c:pt idx="3">
                  <c:v>68.87082854809907</c:v>
                </c:pt>
                <c:pt idx="4">
                  <c:v>68.889379767255051</c:v>
                </c:pt>
                <c:pt idx="5">
                  <c:v>68.582254027894876</c:v>
                </c:pt>
                <c:pt idx="6">
                  <c:v>69.529740369232002</c:v>
                </c:pt>
                <c:pt idx="7">
                  <c:v>69.573713629453593</c:v>
                </c:pt>
                <c:pt idx="8">
                  <c:v>69.859539820893943</c:v>
                </c:pt>
                <c:pt idx="9">
                  <c:v>69.299338807862611</c:v>
                </c:pt>
                <c:pt idx="10">
                  <c:v>69.285368136646383</c:v>
                </c:pt>
                <c:pt idx="11">
                  <c:v>69.470880328206221</c:v>
                </c:pt>
                <c:pt idx="12">
                  <c:v>69.032750917769221</c:v>
                </c:pt>
                <c:pt idx="13">
                  <c:v>68.222910042021553</c:v>
                </c:pt>
                <c:pt idx="14">
                  <c:v>67.359018700584855</c:v>
                </c:pt>
                <c:pt idx="15">
                  <c:v>67.617361604386716</c:v>
                </c:pt>
                <c:pt idx="16">
                  <c:v>67.196638276120751</c:v>
                </c:pt>
                <c:pt idx="17">
                  <c:v>66.79606935878968</c:v>
                </c:pt>
                <c:pt idx="18">
                  <c:v>66.383132962021293</c:v>
                </c:pt>
                <c:pt idx="19">
                  <c:v>67.087850262551697</c:v>
                </c:pt>
                <c:pt idx="20">
                  <c:v>66.93829537231889</c:v>
                </c:pt>
                <c:pt idx="21">
                  <c:v>67.189538426814138</c:v>
                </c:pt>
                <c:pt idx="22">
                  <c:v>67.412611111479919</c:v>
                </c:pt>
                <c:pt idx="23">
                  <c:v>67.074108618732453</c:v>
                </c:pt>
                <c:pt idx="24">
                  <c:v>67.889446152007807</c:v>
                </c:pt>
                <c:pt idx="25">
                  <c:v>68.222451987227586</c:v>
                </c:pt>
                <c:pt idx="26">
                  <c:v>68.193594535207154</c:v>
                </c:pt>
                <c:pt idx="27">
                  <c:v>68.64821391822727</c:v>
                </c:pt>
                <c:pt idx="28">
                  <c:v>68.456976041742735</c:v>
                </c:pt>
                <c:pt idx="29">
                  <c:v>69.273687739400032</c:v>
                </c:pt>
                <c:pt idx="30">
                  <c:v>69.805260327807915</c:v>
                </c:pt>
                <c:pt idx="31">
                  <c:v>69.828621122300632</c:v>
                </c:pt>
                <c:pt idx="32">
                  <c:v>69.42988442414547</c:v>
                </c:pt>
                <c:pt idx="33">
                  <c:v>69.727161985435188</c:v>
                </c:pt>
                <c:pt idx="34">
                  <c:v>70.016652615227343</c:v>
                </c:pt>
                <c:pt idx="35">
                  <c:v>69.90832265645227</c:v>
                </c:pt>
                <c:pt idx="36">
                  <c:v>70.437375943493308</c:v>
                </c:pt>
                <c:pt idx="37">
                  <c:v>71.169347504265218</c:v>
                </c:pt>
                <c:pt idx="38">
                  <c:v>70.864512038874921</c:v>
                </c:pt>
                <c:pt idx="39">
                  <c:v>70.605711080279079</c:v>
                </c:pt>
                <c:pt idx="40">
                  <c:v>70.392944628477736</c:v>
                </c:pt>
                <c:pt idx="41">
                  <c:v>70.395463929844595</c:v>
                </c:pt>
                <c:pt idx="42">
                  <c:v>70.339352217582672</c:v>
                </c:pt>
                <c:pt idx="43">
                  <c:v>70.276140656014135</c:v>
                </c:pt>
                <c:pt idx="44">
                  <c:v>70.260108738225014</c:v>
                </c:pt>
                <c:pt idx="45">
                  <c:v>70.19850036843539</c:v>
                </c:pt>
                <c:pt idx="46">
                  <c:v>70.388135053140999</c:v>
                </c:pt>
                <c:pt idx="47">
                  <c:v>71.12995479198338</c:v>
                </c:pt>
                <c:pt idx="48">
                  <c:v>71.27149372332164</c:v>
                </c:pt>
                <c:pt idx="49">
                  <c:v>70.907340162111566</c:v>
                </c:pt>
                <c:pt idx="50">
                  <c:v>70.034058697398393</c:v>
                </c:pt>
                <c:pt idx="51">
                  <c:v>70.680603039093981</c:v>
                </c:pt>
                <c:pt idx="52">
                  <c:v>70.059709765860987</c:v>
                </c:pt>
                <c:pt idx="53">
                  <c:v>70.167352642445081</c:v>
                </c:pt>
                <c:pt idx="54">
                  <c:v>69.864349396230679</c:v>
                </c:pt>
                <c:pt idx="55">
                  <c:v>70.249344450566596</c:v>
                </c:pt>
                <c:pt idx="56">
                  <c:v>69.764722478541131</c:v>
                </c:pt>
                <c:pt idx="57">
                  <c:v>68.072210014803801</c:v>
                </c:pt>
                <c:pt idx="58">
                  <c:v>68.620501603191784</c:v>
                </c:pt>
                <c:pt idx="59">
                  <c:v>68.822961822128704</c:v>
                </c:pt>
                <c:pt idx="60">
                  <c:v>67.796919083624871</c:v>
                </c:pt>
                <c:pt idx="61">
                  <c:v>67.280691330815145</c:v>
                </c:pt>
                <c:pt idx="62">
                  <c:v>67.087621235154714</c:v>
                </c:pt>
                <c:pt idx="63">
                  <c:v>66.061120441856929</c:v>
                </c:pt>
                <c:pt idx="64">
                  <c:v>66.245945551225802</c:v>
                </c:pt>
                <c:pt idx="65">
                  <c:v>66.089977893877332</c:v>
                </c:pt>
                <c:pt idx="66">
                  <c:v>64.056672663422674</c:v>
                </c:pt>
                <c:pt idx="67">
                  <c:v>63.700077006313194</c:v>
                </c:pt>
                <c:pt idx="68">
                  <c:v>65.411140689206505</c:v>
                </c:pt>
                <c:pt idx="69">
                  <c:v>64.973469333563472</c:v>
                </c:pt>
                <c:pt idx="70">
                  <c:v>66.225562112893911</c:v>
                </c:pt>
                <c:pt idx="71">
                  <c:v>66.619947290506332</c:v>
                </c:pt>
                <c:pt idx="72">
                  <c:v>67.117394796763094</c:v>
                </c:pt>
                <c:pt idx="73">
                  <c:v>66.865693687473865</c:v>
                </c:pt>
                <c:pt idx="74">
                  <c:v>66.424128866082043</c:v>
                </c:pt>
                <c:pt idx="75">
                  <c:v>66.931882605203242</c:v>
                </c:pt>
                <c:pt idx="76">
                  <c:v>67.022577454410282</c:v>
                </c:pt>
                <c:pt idx="77">
                  <c:v>67.322603344463843</c:v>
                </c:pt>
                <c:pt idx="78">
                  <c:v>68.668597356559147</c:v>
                </c:pt>
                <c:pt idx="79">
                  <c:v>68.047704083326138</c:v>
                </c:pt>
                <c:pt idx="80">
                  <c:v>67.269927043156727</c:v>
                </c:pt>
                <c:pt idx="81">
                  <c:v>68.43269913766207</c:v>
                </c:pt>
                <c:pt idx="82">
                  <c:v>68.536677575894373</c:v>
                </c:pt>
                <c:pt idx="83">
                  <c:v>68.227719617358289</c:v>
                </c:pt>
                <c:pt idx="84">
                  <c:v>68.683255109966339</c:v>
                </c:pt>
                <c:pt idx="85">
                  <c:v>68.913885698732713</c:v>
                </c:pt>
                <c:pt idx="86">
                  <c:v>68.240087096795605</c:v>
                </c:pt>
                <c:pt idx="87">
                  <c:v>68.439111904777718</c:v>
                </c:pt>
                <c:pt idx="88">
                  <c:v>68.351394411731519</c:v>
                </c:pt>
                <c:pt idx="89">
                  <c:v>68.719670466087351</c:v>
                </c:pt>
                <c:pt idx="90">
                  <c:v>69.094817342352812</c:v>
                </c:pt>
                <c:pt idx="91">
                  <c:v>69.085198191679339</c:v>
                </c:pt>
                <c:pt idx="92">
                  <c:v>68.815174890631127</c:v>
                </c:pt>
                <c:pt idx="93">
                  <c:v>70.293546738185171</c:v>
                </c:pt>
                <c:pt idx="94">
                  <c:v>70.295149929964097</c:v>
                </c:pt>
                <c:pt idx="95">
                  <c:v>70.249115423169613</c:v>
                </c:pt>
                <c:pt idx="96">
                  <c:v>70.330420149100149</c:v>
                </c:pt>
                <c:pt idx="97">
                  <c:v>70.433024422950538</c:v>
                </c:pt>
                <c:pt idx="98">
                  <c:v>70.437375943493308</c:v>
                </c:pt>
                <c:pt idx="99">
                  <c:v>70.009094711126764</c:v>
                </c:pt>
                <c:pt idx="100">
                  <c:v>70.499671395473896</c:v>
                </c:pt>
                <c:pt idx="101">
                  <c:v>70.782291203356408</c:v>
                </c:pt>
                <c:pt idx="102">
                  <c:v>69.707923684088243</c:v>
                </c:pt>
                <c:pt idx="103">
                  <c:v>70.901156422392916</c:v>
                </c:pt>
                <c:pt idx="104">
                  <c:v>70.38309645040728</c:v>
                </c:pt>
                <c:pt idx="105">
                  <c:v>68.752421383856557</c:v>
                </c:pt>
                <c:pt idx="106">
                  <c:v>68.424683178767509</c:v>
                </c:pt>
                <c:pt idx="107">
                  <c:v>68.52408106906006</c:v>
                </c:pt>
                <c:pt idx="108">
                  <c:v>66.603228290526246</c:v>
                </c:pt>
                <c:pt idx="109">
                  <c:v>64.957666443171334</c:v>
                </c:pt>
                <c:pt idx="110">
                  <c:v>66.281444797758866</c:v>
                </c:pt>
                <c:pt idx="111">
                  <c:v>66.448863824956689</c:v>
                </c:pt>
                <c:pt idx="112">
                  <c:v>68.310856562464735</c:v>
                </c:pt>
                <c:pt idx="113">
                  <c:v>68.518126356738392</c:v>
                </c:pt>
                <c:pt idx="114">
                  <c:v>68.829603616641336</c:v>
                </c:pt>
                <c:pt idx="115">
                  <c:v>69.147035588865947</c:v>
                </c:pt>
                <c:pt idx="116">
                  <c:v>69.286742301028312</c:v>
                </c:pt>
                <c:pt idx="117">
                  <c:v>68.48606252116015</c:v>
                </c:pt>
                <c:pt idx="118">
                  <c:v>66.856761618991342</c:v>
                </c:pt>
                <c:pt idx="119">
                  <c:v>66.351985236030998</c:v>
                </c:pt>
                <c:pt idx="120">
                  <c:v>66.888596427172615</c:v>
                </c:pt>
                <c:pt idx="121">
                  <c:v>68.909076123395991</c:v>
                </c:pt>
                <c:pt idx="122">
                  <c:v>67.666373467342027</c:v>
                </c:pt>
                <c:pt idx="123">
                  <c:v>68.142292398281967</c:v>
                </c:pt>
                <c:pt idx="124">
                  <c:v>69.12917145190093</c:v>
                </c:pt>
                <c:pt idx="125">
                  <c:v>67.93685482318422</c:v>
                </c:pt>
                <c:pt idx="126">
                  <c:v>70.092460683630193</c:v>
                </c:pt>
                <c:pt idx="127">
                  <c:v>71.00811221678606</c:v>
                </c:pt>
                <c:pt idx="128">
                  <c:v>70.895888792262198</c:v>
                </c:pt>
                <c:pt idx="129">
                  <c:v>71.475328106640475</c:v>
                </c:pt>
                <c:pt idx="130">
                  <c:v>71.919412229399157</c:v>
                </c:pt>
                <c:pt idx="131">
                  <c:v>72.990344337712514</c:v>
                </c:pt>
                <c:pt idx="132">
                  <c:v>74.446500527758801</c:v>
                </c:pt>
                <c:pt idx="133">
                  <c:v>74.696369417872106</c:v>
                </c:pt>
                <c:pt idx="134">
                  <c:v>74.064024774789729</c:v>
                </c:pt>
                <c:pt idx="135">
                  <c:v>73.846906802445616</c:v>
                </c:pt>
                <c:pt idx="136">
                  <c:v>73.684068323187532</c:v>
                </c:pt>
                <c:pt idx="137">
                  <c:v>73.233113378519235</c:v>
                </c:pt>
                <c:pt idx="138">
                  <c:v>73.406716145435723</c:v>
                </c:pt>
                <c:pt idx="139">
                  <c:v>74.002874459794072</c:v>
                </c:pt>
                <c:pt idx="140">
                  <c:v>74.574526842674786</c:v>
                </c:pt>
                <c:pt idx="141">
                  <c:v>74.494825308523133</c:v>
                </c:pt>
                <c:pt idx="142">
                  <c:v>74.74492322603345</c:v>
                </c:pt>
                <c:pt idx="143">
                  <c:v>74.440774842834102</c:v>
                </c:pt>
                <c:pt idx="144">
                  <c:v>74.495512390714111</c:v>
                </c:pt>
                <c:pt idx="145">
                  <c:v>74.371608568943898</c:v>
                </c:pt>
                <c:pt idx="146">
                  <c:v>74.648044637107759</c:v>
                </c:pt>
                <c:pt idx="147">
                  <c:v>75.224735622722179</c:v>
                </c:pt>
                <c:pt idx="148">
                  <c:v>75.110450951625438</c:v>
                </c:pt>
                <c:pt idx="149">
                  <c:v>75.302833965094905</c:v>
                </c:pt>
                <c:pt idx="150">
                  <c:v>75.730886170064466</c:v>
                </c:pt>
                <c:pt idx="151">
                  <c:v>75.773943320698109</c:v>
                </c:pt>
                <c:pt idx="152">
                  <c:v>75.967242443755524</c:v>
                </c:pt>
                <c:pt idx="153">
                  <c:v>76.421403771981659</c:v>
                </c:pt>
                <c:pt idx="154">
                  <c:v>76.91518683988663</c:v>
                </c:pt>
                <c:pt idx="155">
                  <c:v>76.758532100347196</c:v>
                </c:pt>
                <c:pt idx="156">
                  <c:v>77.640058551351927</c:v>
                </c:pt>
                <c:pt idx="157">
                  <c:v>77.897943400359807</c:v>
                </c:pt>
                <c:pt idx="158">
                  <c:v>77.645326181482645</c:v>
                </c:pt>
                <c:pt idx="159">
                  <c:v>76.922973771384193</c:v>
                </c:pt>
                <c:pt idx="160">
                  <c:v>77.744953099172193</c:v>
                </c:pt>
                <c:pt idx="161">
                  <c:v>78.033756646773369</c:v>
                </c:pt>
                <c:pt idx="162">
                  <c:v>78.056201331678139</c:v>
                </c:pt>
                <c:pt idx="163">
                  <c:v>77.898859509947769</c:v>
                </c:pt>
                <c:pt idx="164">
                  <c:v>76.949311922037751</c:v>
                </c:pt>
                <c:pt idx="165">
                  <c:v>78.02116013993907</c:v>
                </c:pt>
                <c:pt idx="166">
                  <c:v>78.014747372823408</c:v>
                </c:pt>
                <c:pt idx="167">
                  <c:v>78.132696482271953</c:v>
                </c:pt>
                <c:pt idx="168">
                  <c:v>78.842681412933089</c:v>
                </c:pt>
                <c:pt idx="169">
                  <c:v>78.537387892748797</c:v>
                </c:pt>
                <c:pt idx="170">
                  <c:v>79.008726275748998</c:v>
                </c:pt>
                <c:pt idx="171">
                  <c:v>79.406775891713195</c:v>
                </c:pt>
                <c:pt idx="172">
                  <c:v>80.27547680848663</c:v>
                </c:pt>
                <c:pt idx="173">
                  <c:v>79.721688562570961</c:v>
                </c:pt>
                <c:pt idx="174">
                  <c:v>79.808489946029212</c:v>
                </c:pt>
                <c:pt idx="175">
                  <c:v>78.878867741657103</c:v>
                </c:pt>
                <c:pt idx="176">
                  <c:v>78.370197892947957</c:v>
                </c:pt>
                <c:pt idx="177">
                  <c:v>78.432722372325529</c:v>
                </c:pt>
                <c:pt idx="178">
                  <c:v>79.276459302827334</c:v>
                </c:pt>
                <c:pt idx="179">
                  <c:v>78.66930767341357</c:v>
                </c:pt>
                <c:pt idx="180">
                  <c:v>78.996816851105649</c:v>
                </c:pt>
                <c:pt idx="181">
                  <c:v>78.732748262379104</c:v>
                </c:pt>
                <c:pt idx="182">
                  <c:v>80.116760822374317</c:v>
                </c:pt>
                <c:pt idx="183">
                  <c:v>80.166230740123623</c:v>
                </c:pt>
                <c:pt idx="184">
                  <c:v>81.105243067772207</c:v>
                </c:pt>
                <c:pt idx="185">
                  <c:v>81.909358258595176</c:v>
                </c:pt>
                <c:pt idx="186">
                  <c:v>82.06372272416472</c:v>
                </c:pt>
                <c:pt idx="187">
                  <c:v>81.679185724622769</c:v>
                </c:pt>
                <c:pt idx="188">
                  <c:v>82.254502545855274</c:v>
                </c:pt>
                <c:pt idx="189">
                  <c:v>81.646434806853577</c:v>
                </c:pt>
                <c:pt idx="190">
                  <c:v>80.334107822115428</c:v>
                </c:pt>
                <c:pt idx="191">
                  <c:v>81.015006273359134</c:v>
                </c:pt>
                <c:pt idx="192">
                  <c:v>81.176699615632288</c:v>
                </c:pt>
                <c:pt idx="193">
                  <c:v>81.215863300517142</c:v>
                </c:pt>
                <c:pt idx="194">
                  <c:v>81.037909013057885</c:v>
                </c:pt>
                <c:pt idx="195">
                  <c:v>81.193418615612373</c:v>
                </c:pt>
                <c:pt idx="196">
                  <c:v>82.002114354375095</c:v>
                </c:pt>
                <c:pt idx="197">
                  <c:v>80.941259451529177</c:v>
                </c:pt>
                <c:pt idx="198">
                  <c:v>79.114994987951178</c:v>
                </c:pt>
                <c:pt idx="199">
                  <c:v>78.761605714399522</c:v>
                </c:pt>
                <c:pt idx="200">
                  <c:v>78.878180659466139</c:v>
                </c:pt>
                <c:pt idx="201">
                  <c:v>77.903211030490525</c:v>
                </c:pt>
                <c:pt idx="202">
                  <c:v>77.474929798123981</c:v>
                </c:pt>
                <c:pt idx="203">
                  <c:v>77.229183401156433</c:v>
                </c:pt>
                <c:pt idx="204">
                  <c:v>79.412730604034877</c:v>
                </c:pt>
                <c:pt idx="205">
                  <c:v>79.561598412076719</c:v>
                </c:pt>
                <c:pt idx="206">
                  <c:v>78.509446550316326</c:v>
                </c:pt>
                <c:pt idx="207">
                  <c:v>78.181021263036314</c:v>
                </c:pt>
                <c:pt idx="208">
                  <c:v>78.157202413749616</c:v>
                </c:pt>
                <c:pt idx="209">
                  <c:v>78.573345194075827</c:v>
                </c:pt>
                <c:pt idx="210">
                  <c:v>79.769326261144343</c:v>
                </c:pt>
                <c:pt idx="211">
                  <c:v>80.191194726395253</c:v>
                </c:pt>
                <c:pt idx="212">
                  <c:v>80.601840849193763</c:v>
                </c:pt>
                <c:pt idx="213">
                  <c:v>80.579396164288994</c:v>
                </c:pt>
                <c:pt idx="214">
                  <c:v>79.683211959877056</c:v>
                </c:pt>
                <c:pt idx="215">
                  <c:v>80.721851205215202</c:v>
                </c:pt>
                <c:pt idx="216">
                  <c:v>80.325175753632905</c:v>
                </c:pt>
                <c:pt idx="217">
                  <c:v>78.885280508772752</c:v>
                </c:pt>
                <c:pt idx="218">
                  <c:v>78.995671714120704</c:v>
                </c:pt>
                <c:pt idx="219">
                  <c:v>78.148041317870124</c:v>
                </c:pt>
                <c:pt idx="220">
                  <c:v>77.970774112601816</c:v>
                </c:pt>
                <c:pt idx="221">
                  <c:v>77.286211223006305</c:v>
                </c:pt>
                <c:pt idx="222">
                  <c:v>76.711810511361747</c:v>
                </c:pt>
                <c:pt idx="223">
                  <c:v>76.071907964178791</c:v>
                </c:pt>
                <c:pt idx="224">
                  <c:v>75.649581444133915</c:v>
                </c:pt>
                <c:pt idx="225">
                  <c:v>77.041609963023703</c:v>
                </c:pt>
                <c:pt idx="226">
                  <c:v>77.48248770222456</c:v>
                </c:pt>
                <c:pt idx="227">
                  <c:v>76.739522826397248</c:v>
                </c:pt>
                <c:pt idx="228">
                  <c:v>75.541022457961873</c:v>
                </c:pt>
                <c:pt idx="229">
                  <c:v>76.04282148476139</c:v>
                </c:pt>
                <c:pt idx="230">
                  <c:v>75.879524950709325</c:v>
                </c:pt>
                <c:pt idx="231">
                  <c:v>75.959455512257946</c:v>
                </c:pt>
                <c:pt idx="232">
                  <c:v>76.141761320259974</c:v>
                </c:pt>
                <c:pt idx="233">
                  <c:v>77.9584066331645</c:v>
                </c:pt>
                <c:pt idx="234">
                  <c:v>78.863293878661963</c:v>
                </c:pt>
                <c:pt idx="235">
                  <c:v>78.726564522660439</c:v>
                </c:pt>
                <c:pt idx="236">
                  <c:v>78.372717194314816</c:v>
                </c:pt>
                <c:pt idx="237">
                  <c:v>78.411651851802674</c:v>
                </c:pt>
                <c:pt idx="238">
                  <c:v>76.344908621387845</c:v>
                </c:pt>
                <c:pt idx="239">
                  <c:v>75.239164348732388</c:v>
                </c:pt>
                <c:pt idx="240">
                  <c:v>76.295209676241569</c:v>
                </c:pt>
                <c:pt idx="241">
                  <c:v>76.289483991316885</c:v>
                </c:pt>
                <c:pt idx="242">
                  <c:v>75.80990062202514</c:v>
                </c:pt>
                <c:pt idx="243">
                  <c:v>74.977386033975719</c:v>
                </c:pt>
                <c:pt idx="244">
                  <c:v>73.884696322948557</c:v>
                </c:pt>
                <c:pt idx="245">
                  <c:v>73.991652117341701</c:v>
                </c:pt>
                <c:pt idx="246">
                  <c:v>75.576979759288889</c:v>
                </c:pt>
                <c:pt idx="247">
                  <c:v>77.076651154762786</c:v>
                </c:pt>
                <c:pt idx="248">
                  <c:v>78.633121344689556</c:v>
                </c:pt>
                <c:pt idx="249">
                  <c:v>79.187138618002223</c:v>
                </c:pt>
                <c:pt idx="250">
                  <c:v>79.432197932778806</c:v>
                </c:pt>
                <c:pt idx="251">
                  <c:v>80.483891739745218</c:v>
                </c:pt>
                <c:pt idx="252">
                  <c:v>80.474043561674762</c:v>
                </c:pt>
                <c:pt idx="253">
                  <c:v>80.628637054641288</c:v>
                </c:pt>
                <c:pt idx="254">
                  <c:v>79.747797685827521</c:v>
                </c:pt>
                <c:pt idx="255">
                  <c:v>79.111330549599373</c:v>
                </c:pt>
                <c:pt idx="256">
                  <c:v>78.753818782901945</c:v>
                </c:pt>
                <c:pt idx="257">
                  <c:v>78.00077670160718</c:v>
                </c:pt>
                <c:pt idx="258">
                  <c:v>76.283529278995204</c:v>
                </c:pt>
                <c:pt idx="259">
                  <c:v>77.143985209477094</c:v>
                </c:pt>
                <c:pt idx="260">
                  <c:v>78.22064300271515</c:v>
                </c:pt>
                <c:pt idx="261">
                  <c:v>78.768247508912154</c:v>
                </c:pt>
                <c:pt idx="262">
                  <c:v>78.612279851563699</c:v>
                </c:pt>
                <c:pt idx="263">
                  <c:v>79.158510193378788</c:v>
                </c:pt>
                <c:pt idx="264">
                  <c:v>78.98742672782916</c:v>
                </c:pt>
                <c:pt idx="265">
                  <c:v>80.185010986676588</c:v>
                </c:pt>
                <c:pt idx="266">
                  <c:v>79.517167097061147</c:v>
                </c:pt>
                <c:pt idx="267">
                  <c:v>78.814052988309655</c:v>
                </c:pt>
                <c:pt idx="268">
                  <c:v>79.297987878144156</c:v>
                </c:pt>
                <c:pt idx="269">
                  <c:v>77.984973811215056</c:v>
                </c:pt>
                <c:pt idx="270">
                  <c:v>75.810816731613087</c:v>
                </c:pt>
                <c:pt idx="271">
                  <c:v>76.325670320040899</c:v>
                </c:pt>
                <c:pt idx="272">
                  <c:v>76.162831840782815</c:v>
                </c:pt>
                <c:pt idx="273">
                  <c:v>76.379949813126927</c:v>
                </c:pt>
                <c:pt idx="274">
                  <c:v>76.541872182797064</c:v>
                </c:pt>
                <c:pt idx="275">
                  <c:v>75.167936828269291</c:v>
                </c:pt>
                <c:pt idx="276">
                  <c:v>73.651317405418325</c:v>
                </c:pt>
                <c:pt idx="277">
                  <c:v>71.046817846876934</c:v>
                </c:pt>
                <c:pt idx="278">
                  <c:v>67.062657248883085</c:v>
                </c:pt>
                <c:pt idx="279">
                  <c:v>69.846714286662646</c:v>
                </c:pt>
                <c:pt idx="280">
                  <c:v>68.446898836275295</c:v>
                </c:pt>
                <c:pt idx="281">
                  <c:v>71.083920285188896</c:v>
                </c:pt>
                <c:pt idx="282">
                  <c:v>71.338369723241982</c:v>
                </c:pt>
                <c:pt idx="283">
                  <c:v>71.234620312406648</c:v>
                </c:pt>
                <c:pt idx="284">
                  <c:v>69.120697438212403</c:v>
                </c:pt>
                <c:pt idx="285">
                  <c:v>69.22238560247483</c:v>
                </c:pt>
                <c:pt idx="286">
                  <c:v>70.929555819619353</c:v>
                </c:pt>
                <c:pt idx="287">
                  <c:v>69.124132849167196</c:v>
                </c:pt>
                <c:pt idx="288">
                  <c:v>69.510273040488073</c:v>
                </c:pt>
                <c:pt idx="289">
                  <c:v>70.227815875249775</c:v>
                </c:pt>
                <c:pt idx="290">
                  <c:v>71.216985202838615</c:v>
                </c:pt>
                <c:pt idx="291">
                  <c:v>70.153840026022834</c:v>
                </c:pt>
                <c:pt idx="292">
                  <c:v>69.497218478859779</c:v>
                </c:pt>
                <c:pt idx="293">
                  <c:v>69.150241972423785</c:v>
                </c:pt>
                <c:pt idx="294">
                  <c:v>69.848546505838542</c:v>
                </c:pt>
                <c:pt idx="295">
                  <c:v>71.002386531861376</c:v>
                </c:pt>
                <c:pt idx="296">
                  <c:v>70.668693614450632</c:v>
                </c:pt>
                <c:pt idx="297">
                  <c:v>69.232233780545286</c:v>
                </c:pt>
                <c:pt idx="298">
                  <c:v>70.044822985056797</c:v>
                </c:pt>
                <c:pt idx="299">
                  <c:v>67.816844467162781</c:v>
                </c:pt>
                <c:pt idx="300">
                  <c:v>67.899981412269227</c:v>
                </c:pt>
                <c:pt idx="301">
                  <c:v>66.548490742646223</c:v>
                </c:pt>
                <c:pt idx="302">
                  <c:v>68.569199466266582</c:v>
                </c:pt>
                <c:pt idx="303">
                  <c:v>67.002652070872372</c:v>
                </c:pt>
                <c:pt idx="304">
                  <c:v>66.5381845097818</c:v>
                </c:pt>
                <c:pt idx="305">
                  <c:v>68.175272343448157</c:v>
                </c:pt>
                <c:pt idx="306">
                  <c:v>67.871352987645793</c:v>
                </c:pt>
                <c:pt idx="307">
                  <c:v>68.204129795468575</c:v>
                </c:pt>
                <c:pt idx="308">
                  <c:v>70.282095368335803</c:v>
                </c:pt>
                <c:pt idx="309">
                  <c:v>70.717476450008959</c:v>
                </c:pt>
                <c:pt idx="310">
                  <c:v>70.781833148562441</c:v>
                </c:pt>
                <c:pt idx="311">
                  <c:v>70.832448203296678</c:v>
                </c:pt>
                <c:pt idx="312">
                  <c:v>71.045214655098022</c:v>
                </c:pt>
                <c:pt idx="313">
                  <c:v>71.048650066052843</c:v>
                </c:pt>
                <c:pt idx="314">
                  <c:v>70.435085669523431</c:v>
                </c:pt>
                <c:pt idx="315">
                  <c:v>69.826559875727739</c:v>
                </c:pt>
                <c:pt idx="316">
                  <c:v>70.978796709971661</c:v>
                </c:pt>
                <c:pt idx="317">
                  <c:v>71.625341051667263</c:v>
                </c:pt>
                <c:pt idx="318">
                  <c:v>71.806959777478312</c:v>
                </c:pt>
                <c:pt idx="319">
                  <c:v>71.268287339763816</c:v>
                </c:pt>
                <c:pt idx="320">
                  <c:v>71.124000079661712</c:v>
                </c:pt>
                <c:pt idx="321">
                  <c:v>72.752384872242544</c:v>
                </c:pt>
                <c:pt idx="322">
                  <c:v>74.144184363735334</c:v>
                </c:pt>
                <c:pt idx="323">
                  <c:v>73.834768350405298</c:v>
                </c:pt>
                <c:pt idx="324">
                  <c:v>73.136692844387511</c:v>
                </c:pt>
                <c:pt idx="325">
                  <c:v>73.96325272011525</c:v>
                </c:pt>
                <c:pt idx="326">
                  <c:v>73.871412733923279</c:v>
                </c:pt>
                <c:pt idx="327">
                  <c:v>73.66185266567976</c:v>
                </c:pt>
                <c:pt idx="328">
                  <c:v>73.817591295631232</c:v>
                </c:pt>
                <c:pt idx="329">
                  <c:v>74.282516911515771</c:v>
                </c:pt>
                <c:pt idx="330">
                  <c:v>74.760039034234623</c:v>
                </c:pt>
                <c:pt idx="331">
                  <c:v>74.460242171578045</c:v>
                </c:pt>
                <c:pt idx="332">
                  <c:v>74.52803428108632</c:v>
                </c:pt>
                <c:pt idx="333">
                  <c:v>73.732164076554895</c:v>
                </c:pt>
                <c:pt idx="334">
                  <c:v>73.901186295531645</c:v>
                </c:pt>
                <c:pt idx="335">
                  <c:v>74.351912212802972</c:v>
                </c:pt>
                <c:pt idx="336">
                  <c:v>73.156847255322404</c:v>
                </c:pt>
                <c:pt idx="337">
                  <c:v>72.538702310853253</c:v>
                </c:pt>
                <c:pt idx="338">
                  <c:v>72.72352742022214</c:v>
                </c:pt>
                <c:pt idx="339">
                  <c:v>74.698201637048015</c:v>
                </c:pt>
                <c:pt idx="340">
                  <c:v>74.549104801609175</c:v>
                </c:pt>
                <c:pt idx="341">
                  <c:v>74.767825965732186</c:v>
                </c:pt>
                <c:pt idx="342">
                  <c:v>74.954712321673966</c:v>
                </c:pt>
                <c:pt idx="343">
                  <c:v>74.64667047272583</c:v>
                </c:pt>
                <c:pt idx="344">
                  <c:v>73.872099816114243</c:v>
                </c:pt>
                <c:pt idx="345">
                  <c:v>74.784773993109269</c:v>
                </c:pt>
                <c:pt idx="346">
                  <c:v>75.434982773156662</c:v>
                </c:pt>
                <c:pt idx="347">
                  <c:v>75.194045951525865</c:v>
                </c:pt>
                <c:pt idx="348">
                  <c:v>75.303750074682853</c:v>
                </c:pt>
                <c:pt idx="349">
                  <c:v>75.060064924288199</c:v>
                </c:pt>
                <c:pt idx="350">
                  <c:v>75.063500335243006</c:v>
                </c:pt>
                <c:pt idx="351">
                  <c:v>72.399682680881853</c:v>
                </c:pt>
                <c:pt idx="352">
                  <c:v>71.993617106023095</c:v>
                </c:pt>
                <c:pt idx="353">
                  <c:v>72.304407283735074</c:v>
                </c:pt>
                <c:pt idx="354">
                  <c:v>71.092165271480454</c:v>
                </c:pt>
                <c:pt idx="355">
                  <c:v>70.773588162270883</c:v>
                </c:pt>
                <c:pt idx="356">
                  <c:v>70.67945790210905</c:v>
                </c:pt>
                <c:pt idx="357">
                  <c:v>69.14153893133826</c:v>
                </c:pt>
                <c:pt idx="358">
                  <c:v>67.808141426077256</c:v>
                </c:pt>
                <c:pt idx="359">
                  <c:v>69.878320067446921</c:v>
                </c:pt>
                <c:pt idx="360">
                  <c:v>70.026271765900816</c:v>
                </c:pt>
                <c:pt idx="361">
                  <c:v>70.902988641568811</c:v>
                </c:pt>
                <c:pt idx="362">
                  <c:v>70.19850036843539</c:v>
                </c:pt>
                <c:pt idx="363">
                  <c:v>69.223759766856759</c:v>
                </c:pt>
                <c:pt idx="364">
                  <c:v>69.149325862835823</c:v>
                </c:pt>
                <c:pt idx="365">
                  <c:v>71.209885353532002</c:v>
                </c:pt>
                <c:pt idx="366">
                  <c:v>70.85214455943759</c:v>
                </c:pt>
                <c:pt idx="367">
                  <c:v>71.898112681479319</c:v>
                </c:pt>
                <c:pt idx="368">
                  <c:v>71.412345572468922</c:v>
                </c:pt>
                <c:pt idx="369">
                  <c:v>69.301629081832488</c:v>
                </c:pt>
                <c:pt idx="370">
                  <c:v>69.903742108512517</c:v>
                </c:pt>
                <c:pt idx="371">
                  <c:v>69.008932068482522</c:v>
                </c:pt>
                <c:pt idx="372">
                  <c:v>67.424291508726284</c:v>
                </c:pt>
                <c:pt idx="373">
                  <c:v>66.139447811626638</c:v>
                </c:pt>
                <c:pt idx="374">
                  <c:v>65.881791990015742</c:v>
                </c:pt>
                <c:pt idx="375">
                  <c:v>66.471537537258456</c:v>
                </c:pt>
                <c:pt idx="376">
                  <c:v>66.779350358809594</c:v>
                </c:pt>
                <c:pt idx="377">
                  <c:v>66.033408126821428</c:v>
                </c:pt>
                <c:pt idx="378">
                  <c:v>64.16042207425798</c:v>
                </c:pt>
                <c:pt idx="379">
                  <c:v>64.04659545795522</c:v>
                </c:pt>
                <c:pt idx="380">
                  <c:v>64.835823867974014</c:v>
                </c:pt>
                <c:pt idx="381">
                  <c:v>62.72854278829238</c:v>
                </c:pt>
                <c:pt idx="382">
                  <c:v>63.88192475952124</c:v>
                </c:pt>
                <c:pt idx="383">
                  <c:v>65.824306113371875</c:v>
                </c:pt>
                <c:pt idx="384">
                  <c:v>65.278533826350767</c:v>
                </c:pt>
                <c:pt idx="385">
                  <c:v>65.897823907804863</c:v>
                </c:pt>
                <c:pt idx="386">
                  <c:v>66.14357030477241</c:v>
                </c:pt>
                <c:pt idx="387">
                  <c:v>64.982401402045994</c:v>
                </c:pt>
                <c:pt idx="388">
                  <c:v>66.473140729037354</c:v>
                </c:pt>
                <c:pt idx="389">
                  <c:v>66.279841605979939</c:v>
                </c:pt>
                <c:pt idx="390">
                  <c:v>64.781315347491002</c:v>
                </c:pt>
                <c:pt idx="391">
                  <c:v>63.707176855619807</c:v>
                </c:pt>
                <c:pt idx="392">
                  <c:v>63.462346568240207</c:v>
                </c:pt>
                <c:pt idx="393">
                  <c:v>62.959631431852735</c:v>
                </c:pt>
                <c:pt idx="394">
                  <c:v>61.077026228615821</c:v>
                </c:pt>
                <c:pt idx="395">
                  <c:v>59.937614928603203</c:v>
                </c:pt>
                <c:pt idx="396">
                  <c:v>61.072674708073052</c:v>
                </c:pt>
                <c:pt idx="397">
                  <c:v>58.774384779303894</c:v>
                </c:pt>
                <c:pt idx="398">
                  <c:v>60.733027078340655</c:v>
                </c:pt>
                <c:pt idx="399">
                  <c:v>62.359808679142574</c:v>
                </c:pt>
                <c:pt idx="400">
                  <c:v>62.037109076787246</c:v>
                </c:pt>
                <c:pt idx="401">
                  <c:v>63.48524930793895</c:v>
                </c:pt>
                <c:pt idx="402">
                  <c:v>63.20652296580522</c:v>
                </c:pt>
                <c:pt idx="403">
                  <c:v>62.691440349980425</c:v>
                </c:pt>
                <c:pt idx="404">
                  <c:v>63.745424430916707</c:v>
                </c:pt>
                <c:pt idx="405">
                  <c:v>62.878097678525208</c:v>
                </c:pt>
                <c:pt idx="406">
                  <c:v>61.444157145986708</c:v>
                </c:pt>
                <c:pt idx="407">
                  <c:v>62.698540199287031</c:v>
                </c:pt>
                <c:pt idx="408">
                  <c:v>63.774968965128089</c:v>
                </c:pt>
                <c:pt idx="409">
                  <c:v>64.086217197634056</c:v>
                </c:pt>
                <c:pt idx="410">
                  <c:v>64.925831634990075</c:v>
                </c:pt>
                <c:pt idx="411">
                  <c:v>65.688721894355297</c:v>
                </c:pt>
                <c:pt idx="412">
                  <c:v>65.074012360840968</c:v>
                </c:pt>
                <c:pt idx="413">
                  <c:v>65.507790250735212</c:v>
                </c:pt>
                <c:pt idx="414">
                  <c:v>65.394192661829436</c:v>
                </c:pt>
                <c:pt idx="415">
                  <c:v>64.868574785743206</c:v>
                </c:pt>
                <c:pt idx="416">
                  <c:v>65.160126662108254</c:v>
                </c:pt>
                <c:pt idx="417">
                  <c:v>63.971016416949354</c:v>
                </c:pt>
                <c:pt idx="418">
                  <c:v>65.613600908143425</c:v>
                </c:pt>
                <c:pt idx="419">
                  <c:v>65.978441551544435</c:v>
                </c:pt>
                <c:pt idx="420">
                  <c:v>65.232957374350264</c:v>
                </c:pt>
                <c:pt idx="421">
                  <c:v>65.132414347072768</c:v>
                </c:pt>
                <c:pt idx="422">
                  <c:v>64.899264456939534</c:v>
                </c:pt>
                <c:pt idx="423">
                  <c:v>64.975988634930332</c:v>
                </c:pt>
                <c:pt idx="424">
                  <c:v>64.890561415854009</c:v>
                </c:pt>
                <c:pt idx="425">
                  <c:v>64.677336909258685</c:v>
                </c:pt>
                <c:pt idx="426">
                  <c:v>64.662450128454495</c:v>
                </c:pt>
                <c:pt idx="427">
                  <c:v>63.713360595338457</c:v>
                </c:pt>
                <c:pt idx="428">
                  <c:v>63.958419910115047</c:v>
                </c:pt>
                <c:pt idx="429">
                  <c:v>64.622828388775673</c:v>
                </c:pt>
                <c:pt idx="430">
                  <c:v>63.902537225250114</c:v>
                </c:pt>
                <c:pt idx="431">
                  <c:v>62.895961815490217</c:v>
                </c:pt>
                <c:pt idx="432">
                  <c:v>63.314623897183303</c:v>
                </c:pt>
                <c:pt idx="433">
                  <c:v>62.108336597250343</c:v>
                </c:pt>
                <c:pt idx="434">
                  <c:v>62.779157843026617</c:v>
                </c:pt>
                <c:pt idx="435">
                  <c:v>62.395307925675631</c:v>
                </c:pt>
                <c:pt idx="436">
                  <c:v>63.025820349582112</c:v>
                </c:pt>
                <c:pt idx="437">
                  <c:v>63.112850760437354</c:v>
                </c:pt>
                <c:pt idx="438">
                  <c:v>63.560370294150843</c:v>
                </c:pt>
                <c:pt idx="439">
                  <c:v>65.411369716603502</c:v>
                </c:pt>
                <c:pt idx="440">
                  <c:v>65.794990606557491</c:v>
                </c:pt>
                <c:pt idx="441">
                  <c:v>65.678873716284841</c:v>
                </c:pt>
                <c:pt idx="442">
                  <c:v>66.009818304931727</c:v>
                </c:pt>
                <c:pt idx="443">
                  <c:v>66.985475016098306</c:v>
                </c:pt>
                <c:pt idx="444">
                  <c:v>67.449713549791895</c:v>
                </c:pt>
                <c:pt idx="445">
                  <c:v>67.435055796384688</c:v>
                </c:pt>
                <c:pt idx="446">
                  <c:v>67.176254837788861</c:v>
                </c:pt>
                <c:pt idx="447">
                  <c:v>66.814849605342644</c:v>
                </c:pt>
                <c:pt idx="448">
                  <c:v>66.934859961364083</c:v>
                </c:pt>
                <c:pt idx="449">
                  <c:v>67.043418947536125</c:v>
                </c:pt>
                <c:pt idx="450">
                  <c:v>67.15083279672325</c:v>
                </c:pt>
                <c:pt idx="451">
                  <c:v>65.416637346734205</c:v>
                </c:pt>
                <c:pt idx="452">
                  <c:v>65.320903894793446</c:v>
                </c:pt>
                <c:pt idx="453">
                  <c:v>64.233481813896987</c:v>
                </c:pt>
                <c:pt idx="454">
                  <c:v>63.321723746489909</c:v>
                </c:pt>
                <c:pt idx="455">
                  <c:v>63.335923445103127</c:v>
                </c:pt>
                <c:pt idx="456">
                  <c:v>63.681296759760222</c:v>
                </c:pt>
                <c:pt idx="457">
                  <c:v>64.410519991768297</c:v>
                </c:pt>
                <c:pt idx="458">
                  <c:v>64.15034486879054</c:v>
                </c:pt>
                <c:pt idx="459">
                  <c:v>63.822835691098476</c:v>
                </c:pt>
                <c:pt idx="460">
                  <c:v>64.255010389213808</c:v>
                </c:pt>
                <c:pt idx="461">
                  <c:v>64.153551252348365</c:v>
                </c:pt>
                <c:pt idx="462">
                  <c:v>64.772841333802461</c:v>
                </c:pt>
                <c:pt idx="463">
                  <c:v>63.87665712939053</c:v>
                </c:pt>
                <c:pt idx="464">
                  <c:v>64.607254525780533</c:v>
                </c:pt>
                <c:pt idx="465">
                  <c:v>64.213327402962094</c:v>
                </c:pt>
                <c:pt idx="466">
                  <c:v>65.749185127160004</c:v>
                </c:pt>
                <c:pt idx="467">
                  <c:v>66.943104947655627</c:v>
                </c:pt>
                <c:pt idx="468">
                  <c:v>66.926614975072525</c:v>
                </c:pt>
                <c:pt idx="469">
                  <c:v>67.174880673406946</c:v>
                </c:pt>
                <c:pt idx="470">
                  <c:v>67.257330536322428</c:v>
                </c:pt>
                <c:pt idx="471">
                  <c:v>66.58857053711904</c:v>
                </c:pt>
                <c:pt idx="472">
                  <c:v>65.950042154318012</c:v>
                </c:pt>
                <c:pt idx="473">
                  <c:v>65.902404455744602</c:v>
                </c:pt>
                <c:pt idx="474">
                  <c:v>65.290443250994116</c:v>
                </c:pt>
                <c:pt idx="475">
                  <c:v>65.552679620544751</c:v>
                </c:pt>
                <c:pt idx="476">
                  <c:v>66.346030523709317</c:v>
                </c:pt>
                <c:pt idx="477">
                  <c:v>65.955538811845699</c:v>
                </c:pt>
                <c:pt idx="478">
                  <c:v>65.31357501808985</c:v>
                </c:pt>
                <c:pt idx="479">
                  <c:v>63.788481581550357</c:v>
                </c:pt>
                <c:pt idx="480">
                  <c:v>62.595248843245692</c:v>
                </c:pt>
                <c:pt idx="481">
                  <c:v>61.399954858368133</c:v>
                </c:pt>
                <c:pt idx="482">
                  <c:v>61.943665898816363</c:v>
                </c:pt>
                <c:pt idx="483">
                  <c:v>61.79525614556848</c:v>
                </c:pt>
                <c:pt idx="484">
                  <c:v>62.534098528250041</c:v>
                </c:pt>
                <c:pt idx="485">
                  <c:v>64.652372922987041</c:v>
                </c:pt>
                <c:pt idx="486">
                  <c:v>65.292046442773042</c:v>
                </c:pt>
                <c:pt idx="487">
                  <c:v>65.562756826012205</c:v>
                </c:pt>
                <c:pt idx="488">
                  <c:v>66.446344523589829</c:v>
                </c:pt>
                <c:pt idx="489">
                  <c:v>61.991990679580717</c:v>
                </c:pt>
                <c:pt idx="490">
                  <c:v>60.387882791080543</c:v>
                </c:pt>
                <c:pt idx="491">
                  <c:v>61.841519679759955</c:v>
                </c:pt>
                <c:pt idx="492">
                  <c:v>63.754585526796205</c:v>
                </c:pt>
                <c:pt idx="493">
                  <c:v>64.432964676673066</c:v>
                </c:pt>
                <c:pt idx="494">
                  <c:v>64.719936005098347</c:v>
                </c:pt>
                <c:pt idx="495">
                  <c:v>64.448767567065204</c:v>
                </c:pt>
                <c:pt idx="496">
                  <c:v>63.739011663801065</c:v>
                </c:pt>
                <c:pt idx="497">
                  <c:v>62.661666788372052</c:v>
                </c:pt>
                <c:pt idx="498">
                  <c:v>63.228509595916016</c:v>
                </c:pt>
                <c:pt idx="499">
                  <c:v>64.054611416849781</c:v>
                </c:pt>
                <c:pt idx="500">
                  <c:v>64.849336484396275</c:v>
                </c:pt>
                <c:pt idx="501">
                  <c:v>65.405415004281821</c:v>
                </c:pt>
                <c:pt idx="502">
                  <c:v>65.181426210028093</c:v>
                </c:pt>
                <c:pt idx="503">
                  <c:v>65.687805784767363</c:v>
                </c:pt>
                <c:pt idx="504">
                  <c:v>65.689408976546275</c:v>
                </c:pt>
                <c:pt idx="505">
                  <c:v>65.613371880746428</c:v>
                </c:pt>
                <c:pt idx="506">
                  <c:v>65.296856018109764</c:v>
                </c:pt>
                <c:pt idx="507">
                  <c:v>65.937445647483699</c:v>
                </c:pt>
                <c:pt idx="508">
                  <c:v>65.902633483141599</c:v>
                </c:pt>
                <c:pt idx="509">
                  <c:v>66.003405537816079</c:v>
                </c:pt>
                <c:pt idx="510">
                  <c:v>65.891640168086198</c:v>
                </c:pt>
                <c:pt idx="511">
                  <c:v>65.987831674820924</c:v>
                </c:pt>
                <c:pt idx="512">
                  <c:v>66.12570616780738</c:v>
                </c:pt>
                <c:pt idx="513">
                  <c:v>65.379534908422229</c:v>
                </c:pt>
                <c:pt idx="514">
                  <c:v>65.905381811905443</c:v>
                </c:pt>
                <c:pt idx="515">
                  <c:v>64.490221525919921</c:v>
                </c:pt>
                <c:pt idx="516">
                  <c:v>64.586871087448642</c:v>
                </c:pt>
                <c:pt idx="517">
                  <c:v>65.044467826629585</c:v>
                </c:pt>
                <c:pt idx="518">
                  <c:v>65.605126894454884</c:v>
                </c:pt>
                <c:pt idx="519">
                  <c:v>65.517180374011701</c:v>
                </c:pt>
                <c:pt idx="520">
                  <c:v>66.000657209052235</c:v>
                </c:pt>
                <c:pt idx="521">
                  <c:v>65.81193863393456</c:v>
                </c:pt>
                <c:pt idx="522">
                  <c:v>66.376262140111663</c:v>
                </c:pt>
                <c:pt idx="523">
                  <c:v>66.173114838983778</c:v>
                </c:pt>
                <c:pt idx="524">
                  <c:v>66.198078825255422</c:v>
                </c:pt>
                <c:pt idx="525">
                  <c:v>65.682080099842679</c:v>
                </c:pt>
                <c:pt idx="526">
                  <c:v>65.217383511355109</c:v>
                </c:pt>
                <c:pt idx="527">
                  <c:v>65.541457278092366</c:v>
                </c:pt>
                <c:pt idx="528">
                  <c:v>64.999578456820046</c:v>
                </c:pt>
                <c:pt idx="529">
                  <c:v>64.912319018567814</c:v>
                </c:pt>
                <c:pt idx="530">
                  <c:v>65.406560141266766</c:v>
                </c:pt>
                <c:pt idx="531">
                  <c:v>65.679102743681838</c:v>
                </c:pt>
                <c:pt idx="532">
                  <c:v>65.168371648399798</c:v>
                </c:pt>
                <c:pt idx="533">
                  <c:v>65.513057880865929</c:v>
                </c:pt>
                <c:pt idx="534">
                  <c:v>65.442059387799816</c:v>
                </c:pt>
                <c:pt idx="535">
                  <c:v>65.843315387321837</c:v>
                </c:pt>
                <c:pt idx="536">
                  <c:v>65.568482510936889</c:v>
                </c:pt>
                <c:pt idx="537">
                  <c:v>65.370144785145754</c:v>
                </c:pt>
                <c:pt idx="538">
                  <c:v>66.934859961364083</c:v>
                </c:pt>
                <c:pt idx="539">
                  <c:v>66.891115728539461</c:v>
                </c:pt>
                <c:pt idx="540">
                  <c:v>66.583302906988322</c:v>
                </c:pt>
                <c:pt idx="541">
                  <c:v>66.729193358869352</c:v>
                </c:pt>
                <c:pt idx="542">
                  <c:v>66.504975537218627</c:v>
                </c:pt>
                <c:pt idx="543">
                  <c:v>65.885456428367533</c:v>
                </c:pt>
                <c:pt idx="544">
                  <c:v>65.340829278331356</c:v>
                </c:pt>
                <c:pt idx="545">
                  <c:v>64.55915877241317</c:v>
                </c:pt>
                <c:pt idx="546">
                  <c:v>64.44624826569833</c:v>
                </c:pt>
                <c:pt idx="547">
                  <c:v>64.813150155672247</c:v>
                </c:pt>
                <c:pt idx="548">
                  <c:v>64.310664046681765</c:v>
                </c:pt>
                <c:pt idx="549">
                  <c:v>64.96430823768398</c:v>
                </c:pt>
                <c:pt idx="550">
                  <c:v>64.923770388417196</c:v>
                </c:pt>
                <c:pt idx="551">
                  <c:v>65.24028625105386</c:v>
                </c:pt>
                <c:pt idx="552">
                  <c:v>66.22441697590898</c:v>
                </c:pt>
                <c:pt idx="553">
                  <c:v>65.723992113491377</c:v>
                </c:pt>
                <c:pt idx="554">
                  <c:v>64.70161381333935</c:v>
                </c:pt>
                <c:pt idx="555">
                  <c:v>64.82025000497886</c:v>
                </c:pt>
                <c:pt idx="556">
                  <c:v>65.193793689465409</c:v>
                </c:pt>
                <c:pt idx="557">
                  <c:v>65.24830220994842</c:v>
                </c:pt>
                <c:pt idx="558">
                  <c:v>65.116382429283647</c:v>
                </c:pt>
                <c:pt idx="559">
                  <c:v>65.168142621002801</c:v>
                </c:pt>
                <c:pt idx="560">
                  <c:v>65.755139839481672</c:v>
                </c:pt>
                <c:pt idx="561">
                  <c:v>65.502751648001492</c:v>
                </c:pt>
                <c:pt idx="562">
                  <c:v>65.29364963455194</c:v>
                </c:pt>
                <c:pt idx="563">
                  <c:v>64.878193936416693</c:v>
                </c:pt>
                <c:pt idx="564">
                  <c:v>65.254485949667085</c:v>
                </c:pt>
                <c:pt idx="565">
                  <c:v>65.001868730789923</c:v>
                </c:pt>
                <c:pt idx="566">
                  <c:v>64.685581895550229</c:v>
                </c:pt>
                <c:pt idx="567">
                  <c:v>64.049343786719064</c:v>
                </c:pt>
                <c:pt idx="568">
                  <c:v>64.873842415873924</c:v>
                </c:pt>
                <c:pt idx="569">
                  <c:v>64.33242164939557</c:v>
                </c:pt>
                <c:pt idx="570">
                  <c:v>65.201351593565988</c:v>
                </c:pt>
                <c:pt idx="571">
                  <c:v>65.324797360542235</c:v>
                </c:pt>
                <c:pt idx="572">
                  <c:v>65.573750141067606</c:v>
                </c:pt>
                <c:pt idx="573">
                  <c:v>65.631006990314475</c:v>
                </c:pt>
                <c:pt idx="574">
                  <c:v>65.57947582599229</c:v>
                </c:pt>
                <c:pt idx="575">
                  <c:v>65.424653305628766</c:v>
                </c:pt>
                <c:pt idx="576">
                  <c:v>65.070347922489162</c:v>
                </c:pt>
                <c:pt idx="577">
                  <c:v>65.242118470229755</c:v>
                </c:pt>
                <c:pt idx="578">
                  <c:v>64.91896081308046</c:v>
                </c:pt>
                <c:pt idx="579">
                  <c:v>64.432048567085118</c:v>
                </c:pt>
                <c:pt idx="580">
                  <c:v>63.766494951439554</c:v>
                </c:pt>
                <c:pt idx="581">
                  <c:v>63.077122486507307</c:v>
                </c:pt>
                <c:pt idx="582">
                  <c:v>62.95024130857626</c:v>
                </c:pt>
                <c:pt idx="583">
                  <c:v>62.525624514561507</c:v>
                </c:pt>
                <c:pt idx="584">
                  <c:v>63.529680622954523</c:v>
                </c:pt>
                <c:pt idx="585">
                  <c:v>63.801307115781654</c:v>
                </c:pt>
                <c:pt idx="586">
                  <c:v>64.858955635069734</c:v>
                </c:pt>
                <c:pt idx="587">
                  <c:v>64.716958648937521</c:v>
                </c:pt>
                <c:pt idx="588">
                  <c:v>64.376623937014145</c:v>
                </c:pt>
                <c:pt idx="589">
                  <c:v>64.596032183328134</c:v>
                </c:pt>
                <c:pt idx="590">
                  <c:v>64.708026580455012</c:v>
                </c:pt>
                <c:pt idx="591">
                  <c:v>64.559616827207137</c:v>
                </c:pt>
                <c:pt idx="592">
                  <c:v>64.938199114427405</c:v>
                </c:pt>
                <c:pt idx="593">
                  <c:v>64.585725950463697</c:v>
                </c:pt>
                <c:pt idx="594">
                  <c:v>64.725203635229079</c:v>
                </c:pt>
                <c:pt idx="595">
                  <c:v>64.672069279127982</c:v>
                </c:pt>
                <c:pt idx="596">
                  <c:v>64.607941607971483</c:v>
                </c:pt>
                <c:pt idx="597">
                  <c:v>64.772154251611497</c:v>
                </c:pt>
                <c:pt idx="598">
                  <c:v>64.948047292497876</c:v>
                </c:pt>
                <c:pt idx="599">
                  <c:v>64.379143238381005</c:v>
                </c:pt>
                <c:pt idx="600">
                  <c:v>64.499840676593408</c:v>
                </c:pt>
                <c:pt idx="601">
                  <c:v>64.817272648818019</c:v>
                </c:pt>
                <c:pt idx="602">
                  <c:v>64.608857717559431</c:v>
                </c:pt>
                <c:pt idx="603">
                  <c:v>64.361508128812972</c:v>
                </c:pt>
                <c:pt idx="604">
                  <c:v>64.709858799630908</c:v>
                </c:pt>
                <c:pt idx="605">
                  <c:v>65.409537497427593</c:v>
                </c:pt>
                <c:pt idx="606">
                  <c:v>65.989892921393817</c:v>
                </c:pt>
                <c:pt idx="607">
                  <c:v>66.874625755956387</c:v>
                </c:pt>
                <c:pt idx="608">
                  <c:v>67.59262664551207</c:v>
                </c:pt>
                <c:pt idx="609">
                  <c:v>67.33474179650419</c:v>
                </c:pt>
                <c:pt idx="610">
                  <c:v>68.175959425639121</c:v>
                </c:pt>
                <c:pt idx="611">
                  <c:v>67.859443563002458</c:v>
                </c:pt>
                <c:pt idx="612">
                  <c:v>68.557290041623233</c:v>
                </c:pt>
                <c:pt idx="613">
                  <c:v>68.793646315314305</c:v>
                </c:pt>
                <c:pt idx="614">
                  <c:v>68.722189767454211</c:v>
                </c:pt>
                <c:pt idx="615">
                  <c:v>69.09069484920704</c:v>
                </c:pt>
                <c:pt idx="616">
                  <c:v>68.846093589224438</c:v>
                </c:pt>
                <c:pt idx="617">
                  <c:v>68.728144479775892</c:v>
                </c:pt>
                <c:pt idx="618">
                  <c:v>68.669971520941075</c:v>
                </c:pt>
                <c:pt idx="619">
                  <c:v>68.724251014027104</c:v>
                </c:pt>
                <c:pt idx="620">
                  <c:v>68.956713821969373</c:v>
                </c:pt>
                <c:pt idx="621">
                  <c:v>68.695622589403669</c:v>
                </c:pt>
                <c:pt idx="622">
                  <c:v>68.949843000059758</c:v>
                </c:pt>
                <c:pt idx="623">
                  <c:v>69.73059739639001</c:v>
                </c:pt>
                <c:pt idx="624">
                  <c:v>69.808695738762736</c:v>
                </c:pt>
                <c:pt idx="625">
                  <c:v>69.894810040030009</c:v>
                </c:pt>
                <c:pt idx="626">
                  <c:v>69.869158971567416</c:v>
                </c:pt>
                <c:pt idx="627">
                  <c:v>69.548978670578947</c:v>
                </c:pt>
                <c:pt idx="628">
                  <c:v>69.598677615725222</c:v>
                </c:pt>
                <c:pt idx="629">
                  <c:v>69.711359095043065</c:v>
                </c:pt>
                <c:pt idx="630">
                  <c:v>69.172228602534574</c:v>
                </c:pt>
                <c:pt idx="631">
                  <c:v>69.785334944270005</c:v>
                </c:pt>
                <c:pt idx="632">
                  <c:v>69.124361876564194</c:v>
                </c:pt>
                <c:pt idx="633">
                  <c:v>68.890295876843012</c:v>
                </c:pt>
                <c:pt idx="634">
                  <c:v>69.136042273810546</c:v>
                </c:pt>
                <c:pt idx="635">
                  <c:v>69.004809575336736</c:v>
                </c:pt>
                <c:pt idx="636">
                  <c:v>68.977555315095231</c:v>
                </c:pt>
                <c:pt idx="637">
                  <c:v>68.543548397803988</c:v>
                </c:pt>
                <c:pt idx="638">
                  <c:v>68.565764055311789</c:v>
                </c:pt>
                <c:pt idx="639">
                  <c:v>69.556994629473508</c:v>
                </c:pt>
                <c:pt idx="640">
                  <c:v>69.696472314238875</c:v>
                </c:pt>
                <c:pt idx="641">
                  <c:v>69.435152054276173</c:v>
                </c:pt>
                <c:pt idx="642">
                  <c:v>68.793188260520324</c:v>
                </c:pt>
                <c:pt idx="643">
                  <c:v>68.23825487761971</c:v>
                </c:pt>
                <c:pt idx="644">
                  <c:v>68.820213493364847</c:v>
                </c:pt>
                <c:pt idx="645">
                  <c:v>68.333759302163486</c:v>
                </c:pt>
                <c:pt idx="646">
                  <c:v>68.898540863134556</c:v>
                </c:pt>
                <c:pt idx="647">
                  <c:v>68.568741411472615</c:v>
                </c:pt>
                <c:pt idx="648">
                  <c:v>68.667681246971199</c:v>
                </c:pt>
                <c:pt idx="649">
                  <c:v>68.909305150792974</c:v>
                </c:pt>
                <c:pt idx="650">
                  <c:v>69.628909232127569</c:v>
                </c:pt>
                <c:pt idx="651">
                  <c:v>69.604632328046904</c:v>
                </c:pt>
                <c:pt idx="652">
                  <c:v>70.058335601479058</c:v>
                </c:pt>
                <c:pt idx="653">
                  <c:v>70.020317053579149</c:v>
                </c:pt>
                <c:pt idx="654">
                  <c:v>70.389509217522914</c:v>
                </c:pt>
                <c:pt idx="655">
                  <c:v>70.044822985056797</c:v>
                </c:pt>
                <c:pt idx="656">
                  <c:v>70.384012559995227</c:v>
                </c:pt>
                <c:pt idx="657">
                  <c:v>70.382867423010282</c:v>
                </c:pt>
                <c:pt idx="658">
                  <c:v>70.820309751256332</c:v>
                </c:pt>
                <c:pt idx="659">
                  <c:v>70.987957805851167</c:v>
                </c:pt>
                <c:pt idx="660">
                  <c:v>70.781375093768474</c:v>
                </c:pt>
                <c:pt idx="661">
                  <c:v>70.356529272356724</c:v>
                </c:pt>
                <c:pt idx="662">
                  <c:v>70.180636231470359</c:v>
                </c:pt>
                <c:pt idx="663">
                  <c:v>70.281637313541822</c:v>
                </c:pt>
                <c:pt idx="664">
                  <c:v>71.328292517774528</c:v>
                </c:pt>
                <c:pt idx="665">
                  <c:v>71.342721243784737</c:v>
                </c:pt>
                <c:pt idx="666">
                  <c:v>71.385778394418367</c:v>
                </c:pt>
                <c:pt idx="667">
                  <c:v>71.00879929897701</c:v>
                </c:pt>
                <c:pt idx="668">
                  <c:v>70.844586655337011</c:v>
                </c:pt>
                <c:pt idx="669">
                  <c:v>70.84229638136712</c:v>
                </c:pt>
                <c:pt idx="670">
                  <c:v>70.917188340182022</c:v>
                </c:pt>
                <c:pt idx="671">
                  <c:v>71.029640792102867</c:v>
                </c:pt>
                <c:pt idx="672">
                  <c:v>71.19018899739109</c:v>
                </c:pt>
                <c:pt idx="673">
                  <c:v>71.043382435922126</c:v>
                </c:pt>
                <c:pt idx="674">
                  <c:v>71.351195257473265</c:v>
                </c:pt>
                <c:pt idx="675">
                  <c:v>71.838794585659571</c:v>
                </c:pt>
                <c:pt idx="676">
                  <c:v>71.960179106062924</c:v>
                </c:pt>
                <c:pt idx="677">
                  <c:v>71.809021024051205</c:v>
                </c:pt>
                <c:pt idx="678">
                  <c:v>71.521820668228926</c:v>
                </c:pt>
                <c:pt idx="679">
                  <c:v>71.26668414798489</c:v>
                </c:pt>
                <c:pt idx="680">
                  <c:v>71.830091544574046</c:v>
                </c:pt>
                <c:pt idx="681">
                  <c:v>71.615492873596807</c:v>
                </c:pt>
                <c:pt idx="682">
                  <c:v>71.407765024529169</c:v>
                </c:pt>
                <c:pt idx="683">
                  <c:v>71.817266010342749</c:v>
                </c:pt>
                <c:pt idx="684">
                  <c:v>72.121414393542096</c:v>
                </c:pt>
                <c:pt idx="685">
                  <c:v>72.408156694570394</c:v>
                </c:pt>
                <c:pt idx="686">
                  <c:v>72.388460338429482</c:v>
                </c:pt>
                <c:pt idx="687">
                  <c:v>72.048812708697071</c:v>
                </c:pt>
                <c:pt idx="688">
                  <c:v>72.284023845403198</c:v>
                </c:pt>
                <c:pt idx="689">
                  <c:v>72.28631411937306</c:v>
                </c:pt>
                <c:pt idx="690">
                  <c:v>72.348838598750646</c:v>
                </c:pt>
                <c:pt idx="691">
                  <c:v>72.451900927395002</c:v>
                </c:pt>
                <c:pt idx="692">
                  <c:v>72.356167475454242</c:v>
                </c:pt>
                <c:pt idx="693">
                  <c:v>72.366015653524698</c:v>
                </c:pt>
                <c:pt idx="694">
                  <c:v>72.444572050691406</c:v>
                </c:pt>
                <c:pt idx="695">
                  <c:v>72.066905873059085</c:v>
                </c:pt>
                <c:pt idx="696">
                  <c:v>71.160873490576691</c:v>
                </c:pt>
                <c:pt idx="697">
                  <c:v>71.123542024867731</c:v>
                </c:pt>
                <c:pt idx="698">
                  <c:v>71.280883846598115</c:v>
                </c:pt>
                <c:pt idx="699">
                  <c:v>71.352798449252177</c:v>
                </c:pt>
                <c:pt idx="700">
                  <c:v>72.811015885871342</c:v>
                </c:pt>
                <c:pt idx="701">
                  <c:v>72.985534762375778</c:v>
                </c:pt>
                <c:pt idx="702">
                  <c:v>73.23494559769513</c:v>
                </c:pt>
                <c:pt idx="703">
                  <c:v>73.13119618685981</c:v>
                </c:pt>
                <c:pt idx="704">
                  <c:v>72.894839913168752</c:v>
                </c:pt>
                <c:pt idx="705">
                  <c:v>73.23998420042885</c:v>
                </c:pt>
                <c:pt idx="706">
                  <c:v>73.399616296129111</c:v>
                </c:pt>
                <c:pt idx="707">
                  <c:v>73.927066391391236</c:v>
                </c:pt>
                <c:pt idx="708">
                  <c:v>74.311145336139205</c:v>
                </c:pt>
                <c:pt idx="709">
                  <c:v>74.290532870410331</c:v>
                </c:pt>
                <c:pt idx="710">
                  <c:v>74.609797061810838</c:v>
                </c:pt>
                <c:pt idx="711">
                  <c:v>74.749045719179222</c:v>
                </c:pt>
                <c:pt idx="712">
                  <c:v>74.460242171578045</c:v>
                </c:pt>
                <c:pt idx="713">
                  <c:v>74.912342253231287</c:v>
                </c:pt>
                <c:pt idx="714">
                  <c:v>74.927687088829444</c:v>
                </c:pt>
                <c:pt idx="715">
                  <c:v>75.031894554458731</c:v>
                </c:pt>
                <c:pt idx="716">
                  <c:v>74.320764486812664</c:v>
                </c:pt>
                <c:pt idx="717">
                  <c:v>73.765144021721099</c:v>
                </c:pt>
                <c:pt idx="718">
                  <c:v>74.111433445966142</c:v>
                </c:pt>
                <c:pt idx="719">
                  <c:v>74.028296500859696</c:v>
                </c:pt>
                <c:pt idx="720">
                  <c:v>74.138229651413681</c:v>
                </c:pt>
                <c:pt idx="721">
                  <c:v>74.14784880208714</c:v>
                </c:pt>
                <c:pt idx="722">
                  <c:v>73.935998459873744</c:v>
                </c:pt>
                <c:pt idx="723">
                  <c:v>74.003103487191069</c:v>
                </c:pt>
                <c:pt idx="724">
                  <c:v>73.759876391590396</c:v>
                </c:pt>
                <c:pt idx="725">
                  <c:v>73.729873802585033</c:v>
                </c:pt>
                <c:pt idx="726">
                  <c:v>73.850571240797422</c:v>
                </c:pt>
                <c:pt idx="727">
                  <c:v>74.064940884377677</c:v>
                </c:pt>
                <c:pt idx="728">
                  <c:v>73.551461460331794</c:v>
                </c:pt>
                <c:pt idx="729">
                  <c:v>73.323121145535296</c:v>
                </c:pt>
                <c:pt idx="730">
                  <c:v>73.268841652449268</c:v>
                </c:pt>
                <c:pt idx="731">
                  <c:v>73.519397624753552</c:v>
                </c:pt>
                <c:pt idx="732">
                  <c:v>72.874914529630828</c:v>
                </c:pt>
                <c:pt idx="733">
                  <c:v>73.108751501955041</c:v>
                </c:pt>
                <c:pt idx="734">
                  <c:v>72.66283516002045</c:v>
                </c:pt>
                <c:pt idx="735">
                  <c:v>72.708640639417951</c:v>
                </c:pt>
                <c:pt idx="736">
                  <c:v>73.125928556729093</c:v>
                </c:pt>
                <c:pt idx="737">
                  <c:v>73.817591295631232</c:v>
                </c:pt>
                <c:pt idx="738">
                  <c:v>73.293118556529947</c:v>
                </c:pt>
                <c:pt idx="739">
                  <c:v>73.094322775944832</c:v>
                </c:pt>
                <c:pt idx="740">
                  <c:v>73.292431474338969</c:v>
                </c:pt>
                <c:pt idx="741">
                  <c:v>73.099590406075535</c:v>
                </c:pt>
                <c:pt idx="742">
                  <c:v>73.531994131587865</c:v>
                </c:pt>
                <c:pt idx="743">
                  <c:v>73.094780830738799</c:v>
                </c:pt>
                <c:pt idx="744">
                  <c:v>72.983015461008918</c:v>
                </c:pt>
                <c:pt idx="745">
                  <c:v>71.971172421118325</c:v>
                </c:pt>
                <c:pt idx="746">
                  <c:v>71.506246805233786</c:v>
                </c:pt>
                <c:pt idx="747">
                  <c:v>72.360060941203031</c:v>
                </c:pt>
                <c:pt idx="748">
                  <c:v>72.016748873118829</c:v>
                </c:pt>
                <c:pt idx="749">
                  <c:v>71.984226982746605</c:v>
                </c:pt>
                <c:pt idx="750">
                  <c:v>71.451280229956794</c:v>
                </c:pt>
                <c:pt idx="751">
                  <c:v>71.372036750599122</c:v>
                </c:pt>
                <c:pt idx="752">
                  <c:v>71.660840298200313</c:v>
                </c:pt>
                <c:pt idx="753">
                  <c:v>71.160873490576691</c:v>
                </c:pt>
                <c:pt idx="754">
                  <c:v>72.351128872720508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EF5-401B-8CBB-23F8638CD3B0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DJ Stoxx Food &amp; Beverages (+24%)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Sheet1!$E$2:$E$756</c:f>
              <c:numCache>
                <c:formatCode>#,##0.00</c:formatCode>
                <c:ptCount val="755"/>
                <c:pt idx="0">
                  <c:v>69</c:v>
                </c:pt>
                <c:pt idx="1">
                  <c:v>68.803754266211598</c:v>
                </c:pt>
                <c:pt idx="2">
                  <c:v>69.376791808873719</c:v>
                </c:pt>
                <c:pt idx="3">
                  <c:v>69.192320819112624</c:v>
                </c:pt>
                <c:pt idx="4">
                  <c:v>69.13868031854382</c:v>
                </c:pt>
                <c:pt idx="5">
                  <c:v>69.001308304891921</c:v>
                </c:pt>
                <c:pt idx="6">
                  <c:v>69.822923777019341</c:v>
                </c:pt>
                <c:pt idx="7">
                  <c:v>69.864789533560867</c:v>
                </c:pt>
                <c:pt idx="8">
                  <c:v>69.549488054607508</c:v>
                </c:pt>
                <c:pt idx="9">
                  <c:v>68.858703071672366</c:v>
                </c:pt>
                <c:pt idx="10">
                  <c:v>68.739647326507395</c:v>
                </c:pt>
                <c:pt idx="11">
                  <c:v>68.928043230944255</c:v>
                </c:pt>
                <c:pt idx="12">
                  <c:v>68.150910125142218</c:v>
                </c:pt>
                <c:pt idx="13">
                  <c:v>67.320136518771335</c:v>
                </c:pt>
                <c:pt idx="14">
                  <c:v>66.399089874857793</c:v>
                </c:pt>
                <c:pt idx="15">
                  <c:v>66.945961319681444</c:v>
                </c:pt>
                <c:pt idx="16">
                  <c:v>66.762798634812299</c:v>
                </c:pt>
                <c:pt idx="17">
                  <c:v>67.288737201365194</c:v>
                </c:pt>
                <c:pt idx="18">
                  <c:v>66.40170648464165</c:v>
                </c:pt>
                <c:pt idx="19">
                  <c:v>66.96296928327645</c:v>
                </c:pt>
                <c:pt idx="20">
                  <c:v>67.074175199089879</c:v>
                </c:pt>
                <c:pt idx="21">
                  <c:v>67.174914675767923</c:v>
                </c:pt>
                <c:pt idx="22">
                  <c:v>67.597497155858932</c:v>
                </c:pt>
                <c:pt idx="23">
                  <c:v>67.613196814562002</c:v>
                </c:pt>
                <c:pt idx="24">
                  <c:v>68.228100113765649</c:v>
                </c:pt>
                <c:pt idx="25">
                  <c:v>68.59704209328784</c:v>
                </c:pt>
                <c:pt idx="26">
                  <c:v>68.565642775881699</c:v>
                </c:pt>
                <c:pt idx="27">
                  <c:v>68.814220705346997</c:v>
                </c:pt>
                <c:pt idx="28">
                  <c:v>68.510693970420931</c:v>
                </c:pt>
                <c:pt idx="29">
                  <c:v>69.197554038680323</c:v>
                </c:pt>
                <c:pt idx="30">
                  <c:v>69.548179749715587</c:v>
                </c:pt>
                <c:pt idx="31">
                  <c:v>69.561262798634814</c:v>
                </c:pt>
                <c:pt idx="32">
                  <c:v>69.391183162684868</c:v>
                </c:pt>
                <c:pt idx="33">
                  <c:v>69.767974971558587</c:v>
                </c:pt>
                <c:pt idx="34">
                  <c:v>69.952445961319683</c:v>
                </c:pt>
                <c:pt idx="35">
                  <c:v>70.097667804323081</c:v>
                </c:pt>
                <c:pt idx="36">
                  <c:v>70.325312855517637</c:v>
                </c:pt>
                <c:pt idx="37">
                  <c:v>71.370648464163821</c:v>
                </c:pt>
                <c:pt idx="38">
                  <c:v>70.944141069397048</c:v>
                </c:pt>
                <c:pt idx="39">
                  <c:v>70.59874857792947</c:v>
                </c:pt>
                <c:pt idx="40">
                  <c:v>70.504550625711033</c:v>
                </c:pt>
                <c:pt idx="41">
                  <c:v>70.380261660978391</c:v>
                </c:pt>
                <c:pt idx="42">
                  <c:v>70.31222980659841</c:v>
                </c:pt>
                <c:pt idx="43">
                  <c:v>69.987770193401602</c:v>
                </c:pt>
                <c:pt idx="44">
                  <c:v>70.846018202502847</c:v>
                </c:pt>
                <c:pt idx="45">
                  <c:v>70.66547212741753</c:v>
                </c:pt>
                <c:pt idx="46">
                  <c:v>70.061035267349268</c:v>
                </c:pt>
                <c:pt idx="47">
                  <c:v>70.402502844141068</c:v>
                </c:pt>
                <c:pt idx="48">
                  <c:v>70.576507394766793</c:v>
                </c:pt>
                <c:pt idx="49">
                  <c:v>70.437827076222973</c:v>
                </c:pt>
                <c:pt idx="50">
                  <c:v>69.463139931740614</c:v>
                </c:pt>
                <c:pt idx="51">
                  <c:v>69.958987485779303</c:v>
                </c:pt>
                <c:pt idx="52">
                  <c:v>69.226336746302621</c:v>
                </c:pt>
                <c:pt idx="53">
                  <c:v>69.290443686006824</c:v>
                </c:pt>
                <c:pt idx="54">
                  <c:v>69.208020477815694</c:v>
                </c:pt>
                <c:pt idx="55">
                  <c:v>69.97076222980661</c:v>
                </c:pt>
                <c:pt idx="56">
                  <c:v>69.189704209328795</c:v>
                </c:pt>
                <c:pt idx="57">
                  <c:v>68.060637087599545</c:v>
                </c:pt>
                <c:pt idx="58">
                  <c:v>68.38771331058021</c:v>
                </c:pt>
                <c:pt idx="59">
                  <c:v>68.493686006825939</c:v>
                </c:pt>
                <c:pt idx="60">
                  <c:v>67.604038680318553</c:v>
                </c:pt>
                <c:pt idx="61">
                  <c:v>67.58048919226394</c:v>
                </c:pt>
                <c:pt idx="62">
                  <c:v>67.700853242320818</c:v>
                </c:pt>
                <c:pt idx="63">
                  <c:v>67.173606370876001</c:v>
                </c:pt>
                <c:pt idx="64">
                  <c:v>66.838680318543808</c:v>
                </c:pt>
                <c:pt idx="65">
                  <c:v>66.79419795221844</c:v>
                </c:pt>
                <c:pt idx="66">
                  <c:v>65.383845278725829</c:v>
                </c:pt>
                <c:pt idx="67">
                  <c:v>64.563538111490331</c:v>
                </c:pt>
                <c:pt idx="68">
                  <c:v>66.142662116040952</c:v>
                </c:pt>
                <c:pt idx="69">
                  <c:v>66.442263936291241</c:v>
                </c:pt>
                <c:pt idx="70">
                  <c:v>67.482366325369739</c:v>
                </c:pt>
                <c:pt idx="71">
                  <c:v>67.704778156996596</c:v>
                </c:pt>
                <c:pt idx="72">
                  <c:v>67.600113765642789</c:v>
                </c:pt>
                <c:pt idx="73">
                  <c:v>67.342377701934026</c:v>
                </c:pt>
                <c:pt idx="74">
                  <c:v>67.653754266211621</c:v>
                </c:pt>
                <c:pt idx="75">
                  <c:v>68.332764505119457</c:v>
                </c:pt>
                <c:pt idx="76">
                  <c:v>68.79067121729237</c:v>
                </c:pt>
                <c:pt idx="77">
                  <c:v>69.054948805460754</c:v>
                </c:pt>
                <c:pt idx="78">
                  <c:v>70.167007963594997</c:v>
                </c:pt>
                <c:pt idx="79">
                  <c:v>69.545563139931744</c:v>
                </c:pt>
                <c:pt idx="80">
                  <c:v>69.299601820250288</c:v>
                </c:pt>
                <c:pt idx="81">
                  <c:v>70.32792946530148</c:v>
                </c:pt>
                <c:pt idx="82">
                  <c:v>70.503242320819112</c:v>
                </c:pt>
                <c:pt idx="83">
                  <c:v>70.059726962457347</c:v>
                </c:pt>
                <c:pt idx="84">
                  <c:v>70.772753128555181</c:v>
                </c:pt>
                <c:pt idx="85">
                  <c:v>71.072354948805454</c:v>
                </c:pt>
                <c:pt idx="86">
                  <c:v>70.670705346985201</c:v>
                </c:pt>
                <c:pt idx="87">
                  <c:v>71.175711035267355</c:v>
                </c:pt>
                <c:pt idx="88">
                  <c:v>70.872184300341317</c:v>
                </c:pt>
                <c:pt idx="89">
                  <c:v>71.048805460750856</c:v>
                </c:pt>
                <c:pt idx="90">
                  <c:v>71.228043230944252</c:v>
                </c:pt>
                <c:pt idx="91">
                  <c:v>71.224118316268488</c:v>
                </c:pt>
                <c:pt idx="92">
                  <c:v>71.407281001137648</c:v>
                </c:pt>
                <c:pt idx="93">
                  <c:v>72.446075085324225</c:v>
                </c:pt>
                <c:pt idx="94">
                  <c:v>72.295620022753127</c:v>
                </c:pt>
                <c:pt idx="95">
                  <c:v>72.105915813424346</c:v>
                </c:pt>
                <c:pt idx="96">
                  <c:v>72.09414106939704</c:v>
                </c:pt>
                <c:pt idx="97">
                  <c:v>72.771843003412982</c:v>
                </c:pt>
                <c:pt idx="98">
                  <c:v>73.372354948805466</c:v>
                </c:pt>
                <c:pt idx="99">
                  <c:v>73.067519908987478</c:v>
                </c:pt>
                <c:pt idx="100">
                  <c:v>73.119852104664389</c:v>
                </c:pt>
                <c:pt idx="101">
                  <c:v>72.8254835039818</c:v>
                </c:pt>
                <c:pt idx="102">
                  <c:v>72.286461888509663</c:v>
                </c:pt>
                <c:pt idx="103">
                  <c:v>73.509726962457336</c:v>
                </c:pt>
                <c:pt idx="104">
                  <c:v>72.981171786120598</c:v>
                </c:pt>
                <c:pt idx="105">
                  <c:v>71.706882821387936</c:v>
                </c:pt>
                <c:pt idx="106">
                  <c:v>71.736973833902169</c:v>
                </c:pt>
                <c:pt idx="107">
                  <c:v>71.641467576791811</c:v>
                </c:pt>
                <c:pt idx="108">
                  <c:v>69.867406143344709</c:v>
                </c:pt>
                <c:pt idx="109">
                  <c:v>68.644141069397037</c:v>
                </c:pt>
                <c:pt idx="110">
                  <c:v>69.24988623435722</c:v>
                </c:pt>
                <c:pt idx="111">
                  <c:v>69.057565415244596</c:v>
                </c:pt>
                <c:pt idx="112">
                  <c:v>71.153469852104678</c:v>
                </c:pt>
                <c:pt idx="113">
                  <c:v>71.633617747440269</c:v>
                </c:pt>
                <c:pt idx="114">
                  <c:v>71.999943117178617</c:v>
                </c:pt>
                <c:pt idx="115">
                  <c:v>72.317861205915818</c:v>
                </c:pt>
                <c:pt idx="116">
                  <c:v>72.512798634812285</c:v>
                </c:pt>
                <c:pt idx="117">
                  <c:v>71.579977246871451</c:v>
                </c:pt>
                <c:pt idx="118">
                  <c:v>70.211490329920366</c:v>
                </c:pt>
                <c:pt idx="119">
                  <c:v>69.658077360637094</c:v>
                </c:pt>
                <c:pt idx="120">
                  <c:v>70.343629124004551</c:v>
                </c:pt>
                <c:pt idx="121">
                  <c:v>72.340102389078496</c:v>
                </c:pt>
                <c:pt idx="122">
                  <c:v>71.644084186575668</c:v>
                </c:pt>
                <c:pt idx="123">
                  <c:v>72.452616609783846</c:v>
                </c:pt>
                <c:pt idx="124">
                  <c:v>73.48356086461888</c:v>
                </c:pt>
                <c:pt idx="125">
                  <c:v>72.76922639362914</c:v>
                </c:pt>
                <c:pt idx="126">
                  <c:v>75.99550625711035</c:v>
                </c:pt>
                <c:pt idx="127">
                  <c:v>76.653583617747444</c:v>
                </c:pt>
                <c:pt idx="128">
                  <c:v>76.610409556313996</c:v>
                </c:pt>
                <c:pt idx="129">
                  <c:v>76.526678043230945</c:v>
                </c:pt>
                <c:pt idx="130">
                  <c:v>77.093174061433459</c:v>
                </c:pt>
                <c:pt idx="131">
                  <c:v>77.76825938566553</c:v>
                </c:pt>
                <c:pt idx="132">
                  <c:v>80.301137656427755</c:v>
                </c:pt>
                <c:pt idx="133">
                  <c:v>80.208248009101254</c:v>
                </c:pt>
                <c:pt idx="134">
                  <c:v>79.633902161547212</c:v>
                </c:pt>
                <c:pt idx="135">
                  <c:v>80.108816837315132</c:v>
                </c:pt>
                <c:pt idx="136">
                  <c:v>80.702787258248009</c:v>
                </c:pt>
                <c:pt idx="137">
                  <c:v>80.240955631399331</c:v>
                </c:pt>
                <c:pt idx="138">
                  <c:v>80.107508532423211</c:v>
                </c:pt>
                <c:pt idx="139">
                  <c:v>79.482138794084179</c:v>
                </c:pt>
                <c:pt idx="140">
                  <c:v>79.873321956769061</c:v>
                </c:pt>
                <c:pt idx="141">
                  <c:v>79.80529010238908</c:v>
                </c:pt>
                <c:pt idx="142">
                  <c:v>79.575028441410709</c:v>
                </c:pt>
                <c:pt idx="143">
                  <c:v>79.213936291240046</c:v>
                </c:pt>
                <c:pt idx="144">
                  <c:v>79.607736063708771</c:v>
                </c:pt>
                <c:pt idx="145">
                  <c:v>79.654835039817982</c:v>
                </c:pt>
                <c:pt idx="146">
                  <c:v>79.038623435722414</c:v>
                </c:pt>
                <c:pt idx="147">
                  <c:v>78.316439135381131</c:v>
                </c:pt>
                <c:pt idx="148">
                  <c:v>78.404095563139933</c:v>
                </c:pt>
                <c:pt idx="149">
                  <c:v>79.169453924914677</c:v>
                </c:pt>
                <c:pt idx="150">
                  <c:v>79.01376564277588</c:v>
                </c:pt>
                <c:pt idx="151">
                  <c:v>79.730716723549477</c:v>
                </c:pt>
                <c:pt idx="152">
                  <c:v>79.764732650739475</c:v>
                </c:pt>
                <c:pt idx="153">
                  <c:v>80.998464163822533</c:v>
                </c:pt>
                <c:pt idx="154">
                  <c:v>81.540102389078498</c:v>
                </c:pt>
                <c:pt idx="155">
                  <c:v>81.282366325369736</c:v>
                </c:pt>
                <c:pt idx="156">
                  <c:v>83.055119453924931</c:v>
                </c:pt>
                <c:pt idx="157">
                  <c:v>83.303697383390229</c:v>
                </c:pt>
                <c:pt idx="158">
                  <c:v>82.89550625711037</c:v>
                </c:pt>
                <c:pt idx="159">
                  <c:v>82.636461888509672</c:v>
                </c:pt>
                <c:pt idx="160">
                  <c:v>83.612457337883967</c:v>
                </c:pt>
                <c:pt idx="161">
                  <c:v>84.334641638225264</c:v>
                </c:pt>
                <c:pt idx="162">
                  <c:v>84.515187713310581</c:v>
                </c:pt>
                <c:pt idx="163">
                  <c:v>83.912059158134255</c:v>
                </c:pt>
                <c:pt idx="164">
                  <c:v>82.725426621160409</c:v>
                </c:pt>
                <c:pt idx="165">
                  <c:v>83.714505119453932</c:v>
                </c:pt>
                <c:pt idx="166">
                  <c:v>83.748521046643916</c:v>
                </c:pt>
                <c:pt idx="167">
                  <c:v>84.067747440273038</c:v>
                </c:pt>
                <c:pt idx="168">
                  <c:v>84.420989761092144</c:v>
                </c:pt>
                <c:pt idx="169">
                  <c:v>84.044197952218425</c:v>
                </c:pt>
                <c:pt idx="170">
                  <c:v>84.530887372013666</c:v>
                </c:pt>
                <c:pt idx="171">
                  <c:v>84.766382252559737</c:v>
                </c:pt>
                <c:pt idx="172">
                  <c:v>84.614618885096704</c:v>
                </c:pt>
                <c:pt idx="173">
                  <c:v>84.071672354948817</c:v>
                </c:pt>
                <c:pt idx="174">
                  <c:v>83.756370875995458</c:v>
                </c:pt>
                <c:pt idx="175">
                  <c:v>82.493856655290102</c:v>
                </c:pt>
                <c:pt idx="176">
                  <c:v>81.850170648464172</c:v>
                </c:pt>
                <c:pt idx="177">
                  <c:v>82.39965870307168</c:v>
                </c:pt>
                <c:pt idx="178">
                  <c:v>83.125767918088741</c:v>
                </c:pt>
                <c:pt idx="179">
                  <c:v>82.556655290102384</c:v>
                </c:pt>
                <c:pt idx="180">
                  <c:v>82.714960182025038</c:v>
                </c:pt>
                <c:pt idx="181">
                  <c:v>83.0943686006826</c:v>
                </c:pt>
                <c:pt idx="182">
                  <c:v>84.436689419795215</c:v>
                </c:pt>
                <c:pt idx="183">
                  <c:v>84.474630261660977</c:v>
                </c:pt>
                <c:pt idx="184">
                  <c:v>85.362969283276456</c:v>
                </c:pt>
                <c:pt idx="185">
                  <c:v>85.925540386803178</c:v>
                </c:pt>
                <c:pt idx="186">
                  <c:v>86.064220705346997</c:v>
                </c:pt>
                <c:pt idx="187">
                  <c:v>85.754152445961338</c:v>
                </c:pt>
                <c:pt idx="188">
                  <c:v>86.607167235494884</c:v>
                </c:pt>
                <c:pt idx="189">
                  <c:v>86.565301478953359</c:v>
                </c:pt>
                <c:pt idx="190">
                  <c:v>85.527815699658717</c:v>
                </c:pt>
                <c:pt idx="191">
                  <c:v>84.80955631399317</c:v>
                </c:pt>
                <c:pt idx="192">
                  <c:v>85.008418657565429</c:v>
                </c:pt>
                <c:pt idx="193">
                  <c:v>84.55443686006825</c:v>
                </c:pt>
                <c:pt idx="194">
                  <c:v>84.574061433447099</c:v>
                </c:pt>
                <c:pt idx="195">
                  <c:v>84.736291240045503</c:v>
                </c:pt>
                <c:pt idx="196">
                  <c:v>85.224288964732651</c:v>
                </c:pt>
                <c:pt idx="197">
                  <c:v>84.082138794084187</c:v>
                </c:pt>
                <c:pt idx="198">
                  <c:v>81.838395904436865</c:v>
                </c:pt>
                <c:pt idx="199">
                  <c:v>81.540102389078498</c:v>
                </c:pt>
                <c:pt idx="200">
                  <c:v>81.541410693970434</c:v>
                </c:pt>
                <c:pt idx="201">
                  <c:v>80.713253697383394</c:v>
                </c:pt>
                <c:pt idx="202">
                  <c:v>80.039476678043229</c:v>
                </c:pt>
                <c:pt idx="203">
                  <c:v>80.298521046643927</c:v>
                </c:pt>
                <c:pt idx="204">
                  <c:v>82.100056882821391</c:v>
                </c:pt>
                <c:pt idx="205">
                  <c:v>82.20602957906712</c:v>
                </c:pt>
                <c:pt idx="206">
                  <c:v>80.942207053469858</c:v>
                </c:pt>
                <c:pt idx="207">
                  <c:v>80.82184300341298</c:v>
                </c:pt>
                <c:pt idx="208">
                  <c:v>81.262741751990902</c:v>
                </c:pt>
                <c:pt idx="209">
                  <c:v>81.711490329920366</c:v>
                </c:pt>
                <c:pt idx="210">
                  <c:v>83.370420932878275</c:v>
                </c:pt>
                <c:pt idx="211">
                  <c:v>83.383503981797503</c:v>
                </c:pt>
                <c:pt idx="212">
                  <c:v>83.482935153583625</c:v>
                </c:pt>
                <c:pt idx="213">
                  <c:v>83.611149032992046</c:v>
                </c:pt>
                <c:pt idx="214">
                  <c:v>83.191183162684865</c:v>
                </c:pt>
                <c:pt idx="215">
                  <c:v>83.891126279863485</c:v>
                </c:pt>
                <c:pt idx="216">
                  <c:v>83.97747440273038</c:v>
                </c:pt>
                <c:pt idx="217">
                  <c:v>82.525255972696243</c:v>
                </c:pt>
                <c:pt idx="218">
                  <c:v>82.658703071672349</c:v>
                </c:pt>
                <c:pt idx="219">
                  <c:v>81.121444823663253</c:v>
                </c:pt>
                <c:pt idx="220">
                  <c:v>80.409726962457356</c:v>
                </c:pt>
                <c:pt idx="221">
                  <c:v>79.792207053469852</c:v>
                </c:pt>
                <c:pt idx="222">
                  <c:v>78.987599544937424</c:v>
                </c:pt>
                <c:pt idx="223">
                  <c:v>79.441581342434603</c:v>
                </c:pt>
                <c:pt idx="224">
                  <c:v>79.289817974971555</c:v>
                </c:pt>
                <c:pt idx="225">
                  <c:v>80.162457337883964</c:v>
                </c:pt>
                <c:pt idx="226">
                  <c:v>80.772127417519911</c:v>
                </c:pt>
                <c:pt idx="227">
                  <c:v>80.138907849829351</c:v>
                </c:pt>
                <c:pt idx="228">
                  <c:v>79.296359499431176</c:v>
                </c:pt>
                <c:pt idx="229">
                  <c:v>80.013310580204788</c:v>
                </c:pt>
                <c:pt idx="230">
                  <c:v>79.811831626848686</c:v>
                </c:pt>
                <c:pt idx="231">
                  <c:v>79.783048919226403</c:v>
                </c:pt>
                <c:pt idx="232">
                  <c:v>79.945278725824807</c:v>
                </c:pt>
                <c:pt idx="233">
                  <c:v>80.963139931740614</c:v>
                </c:pt>
                <c:pt idx="234">
                  <c:v>81.990159271899884</c:v>
                </c:pt>
                <c:pt idx="235">
                  <c:v>81.843629124004551</c:v>
                </c:pt>
                <c:pt idx="236">
                  <c:v>81.500853242320829</c:v>
                </c:pt>
                <c:pt idx="237">
                  <c:v>81.673549488054604</c:v>
                </c:pt>
                <c:pt idx="238">
                  <c:v>80.119283276450503</c:v>
                </c:pt>
                <c:pt idx="239">
                  <c:v>78.834527872582484</c:v>
                </c:pt>
                <c:pt idx="240">
                  <c:v>80.042093287827072</c:v>
                </c:pt>
                <c:pt idx="241">
                  <c:v>79.912571103526744</c:v>
                </c:pt>
                <c:pt idx="242">
                  <c:v>79.476905574516508</c:v>
                </c:pt>
                <c:pt idx="243">
                  <c:v>79.200853242320818</c:v>
                </c:pt>
                <c:pt idx="244">
                  <c:v>78.854152445961319</c:v>
                </c:pt>
                <c:pt idx="245">
                  <c:v>78.810978384527871</c:v>
                </c:pt>
                <c:pt idx="246">
                  <c:v>80.43327645051194</c:v>
                </c:pt>
                <c:pt idx="247">
                  <c:v>81.60813424345848</c:v>
                </c:pt>
                <c:pt idx="248">
                  <c:v>82.798691695108076</c:v>
                </c:pt>
                <c:pt idx="249">
                  <c:v>83.527417519908994</c:v>
                </c:pt>
                <c:pt idx="250">
                  <c:v>83.618998862343574</c:v>
                </c:pt>
                <c:pt idx="251">
                  <c:v>84.70881683731514</c:v>
                </c:pt>
                <c:pt idx="252">
                  <c:v>85.003185437997729</c:v>
                </c:pt>
                <c:pt idx="253">
                  <c:v>85.030659840728106</c:v>
                </c:pt>
                <c:pt idx="254">
                  <c:v>84.397440273037546</c:v>
                </c:pt>
                <c:pt idx="255">
                  <c:v>84.125312855517649</c:v>
                </c:pt>
                <c:pt idx="256">
                  <c:v>83.348179749715598</c:v>
                </c:pt>
                <c:pt idx="257">
                  <c:v>82.518714448236636</c:v>
                </c:pt>
                <c:pt idx="258">
                  <c:v>80.435893060295797</c:v>
                </c:pt>
                <c:pt idx="259">
                  <c:v>81.162002275312872</c:v>
                </c:pt>
                <c:pt idx="260">
                  <c:v>82.237428896473276</c:v>
                </c:pt>
                <c:pt idx="261">
                  <c:v>81.876336746302627</c:v>
                </c:pt>
                <c:pt idx="262">
                  <c:v>81.542718998862341</c:v>
                </c:pt>
                <c:pt idx="263">
                  <c:v>82.856257110352672</c:v>
                </c:pt>
                <c:pt idx="264">
                  <c:v>82.615529010238916</c:v>
                </c:pt>
                <c:pt idx="265">
                  <c:v>83.471160409556319</c:v>
                </c:pt>
                <c:pt idx="266">
                  <c:v>82.970079635949944</c:v>
                </c:pt>
                <c:pt idx="267">
                  <c:v>82.1994880546075</c:v>
                </c:pt>
                <c:pt idx="268">
                  <c:v>82.368259385665539</c:v>
                </c:pt>
                <c:pt idx="269">
                  <c:v>81.288907849829357</c:v>
                </c:pt>
                <c:pt idx="270">
                  <c:v>79.302901023890783</c:v>
                </c:pt>
                <c:pt idx="271">
                  <c:v>80.455517633674646</c:v>
                </c:pt>
                <c:pt idx="272">
                  <c:v>80.696245733788388</c:v>
                </c:pt>
                <c:pt idx="273">
                  <c:v>80.760352673492605</c:v>
                </c:pt>
                <c:pt idx="274">
                  <c:v>81.097895335608641</c:v>
                </c:pt>
                <c:pt idx="275">
                  <c:v>80.051251422070536</c:v>
                </c:pt>
                <c:pt idx="276">
                  <c:v>78.366154721274171</c:v>
                </c:pt>
                <c:pt idx="277">
                  <c:v>75.651422070534693</c:v>
                </c:pt>
                <c:pt idx="278">
                  <c:v>71.937144482366335</c:v>
                </c:pt>
                <c:pt idx="279">
                  <c:v>74.467406143344718</c:v>
                </c:pt>
                <c:pt idx="280">
                  <c:v>73.344880546075089</c:v>
                </c:pt>
                <c:pt idx="281">
                  <c:v>75.197440273037543</c:v>
                </c:pt>
                <c:pt idx="282">
                  <c:v>75.563765642775891</c:v>
                </c:pt>
                <c:pt idx="283">
                  <c:v>75.680204778157005</c:v>
                </c:pt>
                <c:pt idx="284">
                  <c:v>73.902218430034125</c:v>
                </c:pt>
                <c:pt idx="285">
                  <c:v>74.187428896473264</c:v>
                </c:pt>
                <c:pt idx="286">
                  <c:v>75.452559726962463</c:v>
                </c:pt>
                <c:pt idx="287">
                  <c:v>74.118088737201361</c:v>
                </c:pt>
                <c:pt idx="288">
                  <c:v>74.305176336746314</c:v>
                </c:pt>
                <c:pt idx="289">
                  <c:v>74.455631399317411</c:v>
                </c:pt>
                <c:pt idx="290">
                  <c:v>75.889533560864621</c:v>
                </c:pt>
                <c:pt idx="291">
                  <c:v>74.977645051194543</c:v>
                </c:pt>
                <c:pt idx="292">
                  <c:v>74.099772468714448</c:v>
                </c:pt>
                <c:pt idx="293">
                  <c:v>73.940159271899887</c:v>
                </c:pt>
                <c:pt idx="294">
                  <c:v>74.948862343572245</c:v>
                </c:pt>
                <c:pt idx="295">
                  <c:v>78.15159271899887</c:v>
                </c:pt>
                <c:pt idx="296">
                  <c:v>78.634357224118304</c:v>
                </c:pt>
                <c:pt idx="297">
                  <c:v>77.791808873720143</c:v>
                </c:pt>
                <c:pt idx="298">
                  <c:v>78.619965870307169</c:v>
                </c:pt>
                <c:pt idx="299">
                  <c:v>76.542377701934015</c:v>
                </c:pt>
                <c:pt idx="300">
                  <c:v>76.738623435722403</c:v>
                </c:pt>
                <c:pt idx="301">
                  <c:v>75.108475540386806</c:v>
                </c:pt>
                <c:pt idx="302">
                  <c:v>77.05</c:v>
                </c:pt>
                <c:pt idx="303">
                  <c:v>76.483503981797497</c:v>
                </c:pt>
                <c:pt idx="304">
                  <c:v>75.642263936291229</c:v>
                </c:pt>
                <c:pt idx="305">
                  <c:v>77.74340159271901</c:v>
                </c:pt>
                <c:pt idx="306">
                  <c:v>77.333902161547215</c:v>
                </c:pt>
                <c:pt idx="307">
                  <c:v>77.81405005688282</c:v>
                </c:pt>
                <c:pt idx="308">
                  <c:v>79.568486916951088</c:v>
                </c:pt>
                <c:pt idx="309">
                  <c:v>79.421956769055754</c:v>
                </c:pt>
                <c:pt idx="310">
                  <c:v>78.97320819112629</c:v>
                </c:pt>
                <c:pt idx="311">
                  <c:v>79.144596131968157</c:v>
                </c:pt>
                <c:pt idx="312">
                  <c:v>79.199544937428911</c:v>
                </c:pt>
                <c:pt idx="313">
                  <c:v>79.423265073947675</c:v>
                </c:pt>
                <c:pt idx="314">
                  <c:v>80.246188850967016</c:v>
                </c:pt>
                <c:pt idx="315">
                  <c:v>80.119283276450503</c:v>
                </c:pt>
                <c:pt idx="316">
                  <c:v>81.345164960182032</c:v>
                </c:pt>
                <c:pt idx="317">
                  <c:v>80.918657565415245</c:v>
                </c:pt>
                <c:pt idx="318">
                  <c:v>81.393572241183165</c:v>
                </c:pt>
                <c:pt idx="319">
                  <c:v>81.252275312855517</c:v>
                </c:pt>
                <c:pt idx="320">
                  <c:v>80.973606370875984</c:v>
                </c:pt>
                <c:pt idx="321">
                  <c:v>82.88503981797497</c:v>
                </c:pt>
                <c:pt idx="322">
                  <c:v>84.239135381114906</c:v>
                </c:pt>
                <c:pt idx="323">
                  <c:v>83.955233219567702</c:v>
                </c:pt>
                <c:pt idx="324">
                  <c:v>83.404436860068259</c:v>
                </c:pt>
                <c:pt idx="325">
                  <c:v>84.226052332195678</c:v>
                </c:pt>
                <c:pt idx="326">
                  <c:v>84.929920364050062</c:v>
                </c:pt>
                <c:pt idx="327">
                  <c:v>84.833105802047783</c:v>
                </c:pt>
                <c:pt idx="328">
                  <c:v>84.469397042093291</c:v>
                </c:pt>
                <c:pt idx="329">
                  <c:v>84.908987485779292</c:v>
                </c:pt>
                <c:pt idx="330">
                  <c:v>85.680887372013657</c:v>
                </c:pt>
                <c:pt idx="331">
                  <c:v>85.819567690557463</c:v>
                </c:pt>
                <c:pt idx="332">
                  <c:v>85.489874857792955</c:v>
                </c:pt>
                <c:pt idx="333">
                  <c:v>84.791240045506257</c:v>
                </c:pt>
                <c:pt idx="334">
                  <c:v>85.181114903299218</c:v>
                </c:pt>
                <c:pt idx="335">
                  <c:v>86.311490329920375</c:v>
                </c:pt>
                <c:pt idx="336">
                  <c:v>85.620705346985218</c:v>
                </c:pt>
                <c:pt idx="337">
                  <c:v>84.653868031854373</c:v>
                </c:pt>
                <c:pt idx="338">
                  <c:v>85.118316268486922</c:v>
                </c:pt>
                <c:pt idx="339">
                  <c:v>86.978725824800918</c:v>
                </c:pt>
                <c:pt idx="340">
                  <c:v>86.932935153583628</c:v>
                </c:pt>
                <c:pt idx="341">
                  <c:v>87.099089874857796</c:v>
                </c:pt>
                <c:pt idx="342">
                  <c:v>87.674744027303745</c:v>
                </c:pt>
                <c:pt idx="343">
                  <c:v>87.420932878270776</c:v>
                </c:pt>
                <c:pt idx="344">
                  <c:v>86.67912400455063</c:v>
                </c:pt>
                <c:pt idx="345">
                  <c:v>87.846131968145627</c:v>
                </c:pt>
                <c:pt idx="346">
                  <c:v>88.065927189988628</c:v>
                </c:pt>
                <c:pt idx="347">
                  <c:v>87.937713310580207</c:v>
                </c:pt>
                <c:pt idx="348">
                  <c:v>88.25170648464163</c:v>
                </c:pt>
                <c:pt idx="349">
                  <c:v>87.898464163822538</c:v>
                </c:pt>
                <c:pt idx="350">
                  <c:v>88.449260523321954</c:v>
                </c:pt>
                <c:pt idx="351">
                  <c:v>85.882366325369745</c:v>
                </c:pt>
                <c:pt idx="352">
                  <c:v>85.556598407281015</c:v>
                </c:pt>
                <c:pt idx="353">
                  <c:v>86.401763367463033</c:v>
                </c:pt>
                <c:pt idx="354">
                  <c:v>85.420534698521053</c:v>
                </c:pt>
                <c:pt idx="355">
                  <c:v>84.825255972696255</c:v>
                </c:pt>
                <c:pt idx="356">
                  <c:v>84.541353811149037</c:v>
                </c:pt>
                <c:pt idx="357">
                  <c:v>83.079977246871437</c:v>
                </c:pt>
                <c:pt idx="358">
                  <c:v>81.948293515358358</c:v>
                </c:pt>
                <c:pt idx="359">
                  <c:v>83.528725824800915</c:v>
                </c:pt>
                <c:pt idx="360">
                  <c:v>83.735437997724688</c:v>
                </c:pt>
                <c:pt idx="361">
                  <c:v>84.623777019340167</c:v>
                </c:pt>
                <c:pt idx="362">
                  <c:v>83.744596131968152</c:v>
                </c:pt>
                <c:pt idx="363">
                  <c:v>82.612912400455073</c:v>
                </c:pt>
                <c:pt idx="364">
                  <c:v>82.051649601820259</c:v>
                </c:pt>
                <c:pt idx="365">
                  <c:v>84.110921501706486</c:v>
                </c:pt>
                <c:pt idx="366">
                  <c:v>83.939533560864618</c:v>
                </c:pt>
                <c:pt idx="367">
                  <c:v>85.275312855517626</c:v>
                </c:pt>
                <c:pt idx="368">
                  <c:v>85.025426621160406</c:v>
                </c:pt>
                <c:pt idx="369">
                  <c:v>83.028953356086461</c:v>
                </c:pt>
                <c:pt idx="370">
                  <c:v>83.700113765642783</c:v>
                </c:pt>
                <c:pt idx="371">
                  <c:v>82.882423208191128</c:v>
                </c:pt>
                <c:pt idx="372">
                  <c:v>81.09266211604097</c:v>
                </c:pt>
                <c:pt idx="373">
                  <c:v>80.057792946530142</c:v>
                </c:pt>
                <c:pt idx="374">
                  <c:v>80.213481228668954</c:v>
                </c:pt>
                <c:pt idx="375">
                  <c:v>81.032480091012516</c:v>
                </c:pt>
                <c:pt idx="376">
                  <c:v>81.489078498293523</c:v>
                </c:pt>
                <c:pt idx="377">
                  <c:v>79.881171786120603</c:v>
                </c:pt>
                <c:pt idx="378">
                  <c:v>78.756029579067132</c:v>
                </c:pt>
                <c:pt idx="379">
                  <c:v>78.808361774744029</c:v>
                </c:pt>
                <c:pt idx="380">
                  <c:v>79.916496018202508</c:v>
                </c:pt>
                <c:pt idx="381">
                  <c:v>78.019453924914671</c:v>
                </c:pt>
                <c:pt idx="382">
                  <c:v>79.228327645051209</c:v>
                </c:pt>
                <c:pt idx="383">
                  <c:v>81.168543799772479</c:v>
                </c:pt>
                <c:pt idx="384">
                  <c:v>81.267974971558587</c:v>
                </c:pt>
                <c:pt idx="385">
                  <c:v>81.895961319681462</c:v>
                </c:pt>
                <c:pt idx="386">
                  <c:v>82.322468714448249</c:v>
                </c:pt>
                <c:pt idx="387">
                  <c:v>81.559726962457333</c:v>
                </c:pt>
                <c:pt idx="388">
                  <c:v>83.658248009101257</c:v>
                </c:pt>
                <c:pt idx="389">
                  <c:v>84.262684869169519</c:v>
                </c:pt>
                <c:pt idx="390">
                  <c:v>83.973549488054616</c:v>
                </c:pt>
                <c:pt idx="391">
                  <c:v>82.902047781569976</c:v>
                </c:pt>
                <c:pt idx="392">
                  <c:v>81.490386803185444</c:v>
                </c:pt>
                <c:pt idx="393">
                  <c:v>80.277588168373157</c:v>
                </c:pt>
                <c:pt idx="394">
                  <c:v>79.005915813424352</c:v>
                </c:pt>
                <c:pt idx="395">
                  <c:v>78.460352673492622</c:v>
                </c:pt>
                <c:pt idx="396">
                  <c:v>79.250568828213886</c:v>
                </c:pt>
                <c:pt idx="397">
                  <c:v>76.776564277588164</c:v>
                </c:pt>
                <c:pt idx="398">
                  <c:v>77.99721274175198</c:v>
                </c:pt>
                <c:pt idx="399">
                  <c:v>79.899488054607517</c:v>
                </c:pt>
                <c:pt idx="400">
                  <c:v>79.431114903299203</c:v>
                </c:pt>
                <c:pt idx="401">
                  <c:v>80.539249146757683</c:v>
                </c:pt>
                <c:pt idx="402">
                  <c:v>79.640443686006833</c:v>
                </c:pt>
                <c:pt idx="403">
                  <c:v>79.288509670079634</c:v>
                </c:pt>
                <c:pt idx="404">
                  <c:v>79.94266211604095</c:v>
                </c:pt>
                <c:pt idx="405">
                  <c:v>80.077417519908991</c:v>
                </c:pt>
                <c:pt idx="406">
                  <c:v>79.122354948805466</c:v>
                </c:pt>
                <c:pt idx="407">
                  <c:v>79.653526734926061</c:v>
                </c:pt>
                <c:pt idx="408">
                  <c:v>79.75034129692834</c:v>
                </c:pt>
                <c:pt idx="409">
                  <c:v>80.337770193401596</c:v>
                </c:pt>
                <c:pt idx="410">
                  <c:v>81.440671217292376</c:v>
                </c:pt>
                <c:pt idx="411">
                  <c:v>81.156769055745173</c:v>
                </c:pt>
                <c:pt idx="412">
                  <c:v>80.501308304891921</c:v>
                </c:pt>
                <c:pt idx="413">
                  <c:v>81.172468714448243</c:v>
                </c:pt>
                <c:pt idx="414">
                  <c:v>80.946131968145636</c:v>
                </c:pt>
                <c:pt idx="415">
                  <c:v>80.537940841865762</c:v>
                </c:pt>
                <c:pt idx="416">
                  <c:v>81.144994311717866</c:v>
                </c:pt>
                <c:pt idx="417">
                  <c:v>80.019852104664395</c:v>
                </c:pt>
                <c:pt idx="418">
                  <c:v>81.180318543799771</c:v>
                </c:pt>
                <c:pt idx="419">
                  <c:v>81.483845278725838</c:v>
                </c:pt>
                <c:pt idx="420">
                  <c:v>81.071729237770185</c:v>
                </c:pt>
                <c:pt idx="421">
                  <c:v>80.942207053469858</c:v>
                </c:pt>
                <c:pt idx="422">
                  <c:v>80.820534698521044</c:v>
                </c:pt>
                <c:pt idx="423">
                  <c:v>81.333390216154712</c:v>
                </c:pt>
                <c:pt idx="424">
                  <c:v>81.300682593856649</c:v>
                </c:pt>
                <c:pt idx="425">
                  <c:v>80.993230944254847</c:v>
                </c:pt>
                <c:pt idx="426">
                  <c:v>81.831854379977258</c:v>
                </c:pt>
                <c:pt idx="427">
                  <c:v>80.742036405005692</c:v>
                </c:pt>
                <c:pt idx="428">
                  <c:v>81.672241183162697</c:v>
                </c:pt>
                <c:pt idx="429">
                  <c:v>82.381342434584752</c:v>
                </c:pt>
                <c:pt idx="430">
                  <c:v>81.44459613196814</c:v>
                </c:pt>
                <c:pt idx="431">
                  <c:v>80.656996587030719</c:v>
                </c:pt>
                <c:pt idx="432">
                  <c:v>81.180318543799771</c:v>
                </c:pt>
                <c:pt idx="433">
                  <c:v>80.62821387940842</c:v>
                </c:pt>
                <c:pt idx="434">
                  <c:v>81.066496018202514</c:v>
                </c:pt>
                <c:pt idx="435">
                  <c:v>80.875483503981798</c:v>
                </c:pt>
                <c:pt idx="436">
                  <c:v>80.994539249146769</c:v>
                </c:pt>
                <c:pt idx="437">
                  <c:v>80.00938566552901</c:v>
                </c:pt>
                <c:pt idx="438">
                  <c:v>80.187315130830498</c:v>
                </c:pt>
                <c:pt idx="439">
                  <c:v>81.309840728100113</c:v>
                </c:pt>
                <c:pt idx="440">
                  <c:v>82.111831626848698</c:v>
                </c:pt>
                <c:pt idx="441">
                  <c:v>82.34863481228669</c:v>
                </c:pt>
                <c:pt idx="442">
                  <c:v>82.483390216154731</c:v>
                </c:pt>
                <c:pt idx="443">
                  <c:v>84.069055745164974</c:v>
                </c:pt>
                <c:pt idx="444">
                  <c:v>84.050739476678046</c:v>
                </c:pt>
                <c:pt idx="445">
                  <c:v>82.886348122866892</c:v>
                </c:pt>
                <c:pt idx="446">
                  <c:v>82.127531285551768</c:v>
                </c:pt>
                <c:pt idx="447">
                  <c:v>82.254436860068267</c:v>
                </c:pt>
                <c:pt idx="448">
                  <c:v>82.011092150170654</c:v>
                </c:pt>
                <c:pt idx="449">
                  <c:v>81.99146757679182</c:v>
                </c:pt>
                <c:pt idx="450">
                  <c:v>81.90381114903299</c:v>
                </c:pt>
                <c:pt idx="451">
                  <c:v>80.413651877133105</c:v>
                </c:pt>
                <c:pt idx="452">
                  <c:v>80.636063708759963</c:v>
                </c:pt>
                <c:pt idx="453">
                  <c:v>80.102275312855525</c:v>
                </c:pt>
                <c:pt idx="454">
                  <c:v>79.435039817974982</c:v>
                </c:pt>
                <c:pt idx="455">
                  <c:v>80.065642775881699</c:v>
                </c:pt>
                <c:pt idx="456">
                  <c:v>80.995847554038676</c:v>
                </c:pt>
                <c:pt idx="457">
                  <c:v>81.405346985210471</c:v>
                </c:pt>
                <c:pt idx="458">
                  <c:v>81.207792946530162</c:v>
                </c:pt>
                <c:pt idx="459">
                  <c:v>81.300682593856649</c:v>
                </c:pt>
                <c:pt idx="460">
                  <c:v>81.600284414106952</c:v>
                </c:pt>
                <c:pt idx="461">
                  <c:v>80.931740614334473</c:v>
                </c:pt>
                <c:pt idx="462">
                  <c:v>81.141069397042102</c:v>
                </c:pt>
                <c:pt idx="463">
                  <c:v>80.374402730375422</c:v>
                </c:pt>
                <c:pt idx="464">
                  <c:v>81.023321956769053</c:v>
                </c:pt>
                <c:pt idx="465">
                  <c:v>80.943515358361779</c:v>
                </c:pt>
                <c:pt idx="466">
                  <c:v>82.462457337883961</c:v>
                </c:pt>
                <c:pt idx="467">
                  <c:v>83.057736063708759</c:v>
                </c:pt>
                <c:pt idx="468">
                  <c:v>83.417519908987487</c:v>
                </c:pt>
                <c:pt idx="469">
                  <c:v>83.57320819112627</c:v>
                </c:pt>
                <c:pt idx="470">
                  <c:v>83.719738339021617</c:v>
                </c:pt>
                <c:pt idx="471">
                  <c:v>83.042036405005703</c:v>
                </c:pt>
                <c:pt idx="472">
                  <c:v>82.919055745164954</c:v>
                </c:pt>
                <c:pt idx="473">
                  <c:v>82.878498293515364</c:v>
                </c:pt>
                <c:pt idx="474">
                  <c:v>82.414050056882829</c:v>
                </c:pt>
                <c:pt idx="475">
                  <c:v>82.684869169510804</c:v>
                </c:pt>
                <c:pt idx="476">
                  <c:v>83.426678043230936</c:v>
                </c:pt>
                <c:pt idx="477">
                  <c:v>83.021103526734933</c:v>
                </c:pt>
                <c:pt idx="478">
                  <c:v>82.533105802047785</c:v>
                </c:pt>
                <c:pt idx="479">
                  <c:v>81.209101251422069</c:v>
                </c:pt>
                <c:pt idx="480">
                  <c:v>79.835381114903299</c:v>
                </c:pt>
                <c:pt idx="481">
                  <c:v>79.12627986348123</c:v>
                </c:pt>
                <c:pt idx="482">
                  <c:v>79.717633674630264</c:v>
                </c:pt>
                <c:pt idx="483">
                  <c:v>79.589419795221843</c:v>
                </c:pt>
                <c:pt idx="484">
                  <c:v>79.313367463026168</c:v>
                </c:pt>
                <c:pt idx="485">
                  <c:v>81.452445961319697</c:v>
                </c:pt>
                <c:pt idx="486">
                  <c:v>82.330318543799763</c:v>
                </c:pt>
                <c:pt idx="487">
                  <c:v>82.226962457337891</c:v>
                </c:pt>
                <c:pt idx="488">
                  <c:v>82.68094425483504</c:v>
                </c:pt>
                <c:pt idx="489">
                  <c:v>80.369169510807737</c:v>
                </c:pt>
                <c:pt idx="490">
                  <c:v>79.047781569965878</c:v>
                </c:pt>
                <c:pt idx="491">
                  <c:v>80.496075085324236</c:v>
                </c:pt>
                <c:pt idx="492">
                  <c:v>82.445449374288955</c:v>
                </c:pt>
                <c:pt idx="493">
                  <c:v>83.833560864618889</c:v>
                </c:pt>
                <c:pt idx="494">
                  <c:v>84.403981797497153</c:v>
                </c:pt>
                <c:pt idx="495">
                  <c:v>84.142320819112626</c:v>
                </c:pt>
                <c:pt idx="496">
                  <c:v>83.444994311717863</c:v>
                </c:pt>
                <c:pt idx="497">
                  <c:v>82.900739476678041</c:v>
                </c:pt>
                <c:pt idx="498">
                  <c:v>83.935608646188854</c:v>
                </c:pt>
                <c:pt idx="499">
                  <c:v>84.244368600682591</c:v>
                </c:pt>
                <c:pt idx="500">
                  <c:v>84.817406143344712</c:v>
                </c:pt>
                <c:pt idx="501">
                  <c:v>84.82133105802049</c:v>
                </c:pt>
                <c:pt idx="502">
                  <c:v>84.646018202502844</c:v>
                </c:pt>
                <c:pt idx="503">
                  <c:v>84.792548350398192</c:v>
                </c:pt>
                <c:pt idx="504">
                  <c:v>84.65648464163823</c:v>
                </c:pt>
                <c:pt idx="505">
                  <c:v>84.786006825938571</c:v>
                </c:pt>
                <c:pt idx="506">
                  <c:v>84.509954493742896</c:v>
                </c:pt>
                <c:pt idx="507">
                  <c:v>84.919453924914691</c:v>
                </c:pt>
                <c:pt idx="508">
                  <c:v>84.901137656427764</c:v>
                </c:pt>
                <c:pt idx="509">
                  <c:v>85.123549488054607</c:v>
                </c:pt>
                <c:pt idx="510">
                  <c:v>85.226905574516493</c:v>
                </c:pt>
                <c:pt idx="511">
                  <c:v>85.361660978384535</c:v>
                </c:pt>
                <c:pt idx="512">
                  <c:v>84.585836177474405</c:v>
                </c:pt>
                <c:pt idx="513">
                  <c:v>84.322866894197958</c:v>
                </c:pt>
                <c:pt idx="514">
                  <c:v>85.502957906712169</c:v>
                </c:pt>
                <c:pt idx="515">
                  <c:v>84.354266211604099</c:v>
                </c:pt>
                <c:pt idx="516">
                  <c:v>84.156712172923775</c:v>
                </c:pt>
                <c:pt idx="517">
                  <c:v>84.576678043230956</c:v>
                </c:pt>
                <c:pt idx="518">
                  <c:v>85.094766780432309</c:v>
                </c:pt>
                <c:pt idx="519">
                  <c:v>84.309783845278716</c:v>
                </c:pt>
                <c:pt idx="520">
                  <c:v>84.589761092150169</c:v>
                </c:pt>
                <c:pt idx="521">
                  <c:v>84.415756541524473</c:v>
                </c:pt>
                <c:pt idx="522">
                  <c:v>85.556598407281015</c:v>
                </c:pt>
                <c:pt idx="523">
                  <c:v>85.705745164960177</c:v>
                </c:pt>
                <c:pt idx="524">
                  <c:v>85.618088737201361</c:v>
                </c:pt>
                <c:pt idx="525">
                  <c:v>84.978327645051195</c:v>
                </c:pt>
                <c:pt idx="526">
                  <c:v>84.59630261660979</c:v>
                </c:pt>
                <c:pt idx="527">
                  <c:v>85.02935153583617</c:v>
                </c:pt>
                <c:pt idx="528">
                  <c:v>84.699658703071677</c:v>
                </c:pt>
                <c:pt idx="529">
                  <c:v>84.277076222980654</c:v>
                </c:pt>
                <c:pt idx="530">
                  <c:v>84.541353811149037</c:v>
                </c:pt>
                <c:pt idx="531">
                  <c:v>84.428839590443701</c:v>
                </c:pt>
                <c:pt idx="532">
                  <c:v>84.110921501706486</c:v>
                </c:pt>
                <c:pt idx="533">
                  <c:v>84.377815699658711</c:v>
                </c:pt>
                <c:pt idx="534">
                  <c:v>84.457622298065985</c:v>
                </c:pt>
                <c:pt idx="535">
                  <c:v>84.770307167235501</c:v>
                </c:pt>
                <c:pt idx="536">
                  <c:v>84.295392491467581</c:v>
                </c:pt>
                <c:pt idx="537">
                  <c:v>84.194653014789523</c:v>
                </c:pt>
                <c:pt idx="538">
                  <c:v>85.996188850967016</c:v>
                </c:pt>
                <c:pt idx="539">
                  <c:v>85.930773606370877</c:v>
                </c:pt>
                <c:pt idx="540">
                  <c:v>85.752844141069403</c:v>
                </c:pt>
                <c:pt idx="541">
                  <c:v>85.854891922639368</c:v>
                </c:pt>
                <c:pt idx="542">
                  <c:v>84.910295790671228</c:v>
                </c:pt>
                <c:pt idx="543">
                  <c:v>83.99317406143345</c:v>
                </c:pt>
                <c:pt idx="544">
                  <c:v>83.414903299203658</c:v>
                </c:pt>
                <c:pt idx="545">
                  <c:v>82.671786120591577</c:v>
                </c:pt>
                <c:pt idx="546">
                  <c:v>82.726734926052345</c:v>
                </c:pt>
                <c:pt idx="547">
                  <c:v>83.273606370875996</c:v>
                </c:pt>
                <c:pt idx="548">
                  <c:v>82.909897610921504</c:v>
                </c:pt>
                <c:pt idx="549">
                  <c:v>83.459385665529012</c:v>
                </c:pt>
                <c:pt idx="550">
                  <c:v>83.875426621160415</c:v>
                </c:pt>
                <c:pt idx="551">
                  <c:v>84.01410693970422</c:v>
                </c:pt>
                <c:pt idx="552">
                  <c:v>85.247838452787263</c:v>
                </c:pt>
                <c:pt idx="553">
                  <c:v>84.601535836177476</c:v>
                </c:pt>
                <c:pt idx="554">
                  <c:v>83.97224118316268</c:v>
                </c:pt>
                <c:pt idx="555">
                  <c:v>84.697042093287834</c:v>
                </c:pt>
                <c:pt idx="556">
                  <c:v>85.009726962457336</c:v>
                </c:pt>
                <c:pt idx="557">
                  <c:v>84.724516496018211</c:v>
                </c:pt>
                <c:pt idx="558">
                  <c:v>84.570136518771335</c:v>
                </c:pt>
                <c:pt idx="559">
                  <c:v>84.703583617747441</c:v>
                </c:pt>
                <c:pt idx="560">
                  <c:v>85.038509670079634</c:v>
                </c:pt>
                <c:pt idx="561">
                  <c:v>83.783845278725821</c:v>
                </c:pt>
                <c:pt idx="562">
                  <c:v>83.361262798634812</c:v>
                </c:pt>
                <c:pt idx="563">
                  <c:v>82.245278725824804</c:v>
                </c:pt>
                <c:pt idx="564">
                  <c:v>82.789533560864612</c:v>
                </c:pt>
                <c:pt idx="565">
                  <c:v>82.8693401592719</c:v>
                </c:pt>
                <c:pt idx="566">
                  <c:v>82.096131968145627</c:v>
                </c:pt>
                <c:pt idx="567">
                  <c:v>81.774288964732648</c:v>
                </c:pt>
                <c:pt idx="568">
                  <c:v>82.865415244596136</c:v>
                </c:pt>
                <c:pt idx="569">
                  <c:v>82.14977246871446</c:v>
                </c:pt>
                <c:pt idx="570">
                  <c:v>82.639078498293514</c:v>
                </c:pt>
                <c:pt idx="571">
                  <c:v>82.966154721274179</c:v>
                </c:pt>
                <c:pt idx="572">
                  <c:v>82.843174061433459</c:v>
                </c:pt>
                <c:pt idx="573">
                  <c:v>82.530489192263943</c:v>
                </c:pt>
                <c:pt idx="574">
                  <c:v>81.693174061433439</c:v>
                </c:pt>
                <c:pt idx="575">
                  <c:v>81.370022753128566</c:v>
                </c:pt>
                <c:pt idx="576">
                  <c:v>80.776052332195675</c:v>
                </c:pt>
                <c:pt idx="577">
                  <c:v>81.299374288964742</c:v>
                </c:pt>
                <c:pt idx="578">
                  <c:v>80.356086461888523</c:v>
                </c:pt>
                <c:pt idx="579">
                  <c:v>79.47952218430035</c:v>
                </c:pt>
                <c:pt idx="580">
                  <c:v>79.153754266211607</c:v>
                </c:pt>
                <c:pt idx="581">
                  <c:v>78.834527872582484</c:v>
                </c:pt>
                <c:pt idx="582">
                  <c:v>78.011604095563143</c:v>
                </c:pt>
                <c:pt idx="583">
                  <c:v>77.795733788395907</c:v>
                </c:pt>
                <c:pt idx="584">
                  <c:v>78.209158134243452</c:v>
                </c:pt>
                <c:pt idx="585">
                  <c:v>78.757337883959053</c:v>
                </c:pt>
                <c:pt idx="586">
                  <c:v>78.046928327645048</c:v>
                </c:pt>
                <c:pt idx="587">
                  <c:v>75.884300341296921</c:v>
                </c:pt>
                <c:pt idx="588">
                  <c:v>76.029522184300347</c:v>
                </c:pt>
                <c:pt idx="589">
                  <c:v>75.266780432309446</c:v>
                </c:pt>
                <c:pt idx="590">
                  <c:v>75.637030716723558</c:v>
                </c:pt>
                <c:pt idx="591">
                  <c:v>76.121103526734942</c:v>
                </c:pt>
                <c:pt idx="592">
                  <c:v>76.487428896473276</c:v>
                </c:pt>
                <c:pt idx="593">
                  <c:v>76.212684869169507</c:v>
                </c:pt>
                <c:pt idx="594">
                  <c:v>76.152502844141083</c:v>
                </c:pt>
                <c:pt idx="595">
                  <c:v>75.865984072810022</c:v>
                </c:pt>
                <c:pt idx="596">
                  <c:v>75.816268486916954</c:v>
                </c:pt>
                <c:pt idx="597">
                  <c:v>75.811035267349268</c:v>
                </c:pt>
                <c:pt idx="598">
                  <c:v>76.85375426621161</c:v>
                </c:pt>
                <c:pt idx="599">
                  <c:v>76.551535836177479</c:v>
                </c:pt>
                <c:pt idx="600">
                  <c:v>76.522753128555181</c:v>
                </c:pt>
                <c:pt idx="601">
                  <c:v>76.316040955631408</c:v>
                </c:pt>
                <c:pt idx="602">
                  <c:v>74.835039817974973</c:v>
                </c:pt>
                <c:pt idx="603">
                  <c:v>75.121558589306034</c:v>
                </c:pt>
                <c:pt idx="604">
                  <c:v>75.181740614334473</c:v>
                </c:pt>
                <c:pt idx="605">
                  <c:v>75.490500568828224</c:v>
                </c:pt>
                <c:pt idx="606">
                  <c:v>75.478725824800904</c:v>
                </c:pt>
                <c:pt idx="607">
                  <c:v>76.340898748577942</c:v>
                </c:pt>
                <c:pt idx="608">
                  <c:v>78.096643913538117</c:v>
                </c:pt>
                <c:pt idx="609">
                  <c:v>77.891240045506265</c:v>
                </c:pt>
                <c:pt idx="610">
                  <c:v>79.111888509670081</c:v>
                </c:pt>
                <c:pt idx="611">
                  <c:v>78.808361774744029</c:v>
                </c:pt>
                <c:pt idx="612">
                  <c:v>78.68799772468715</c:v>
                </c:pt>
                <c:pt idx="613">
                  <c:v>78.994141069397031</c:v>
                </c:pt>
                <c:pt idx="614">
                  <c:v>79.436348122866889</c:v>
                </c:pt>
                <c:pt idx="615">
                  <c:v>79.406257110352684</c:v>
                </c:pt>
                <c:pt idx="616">
                  <c:v>79.211319681456203</c:v>
                </c:pt>
                <c:pt idx="617">
                  <c:v>79.073947667804319</c:v>
                </c:pt>
                <c:pt idx="618">
                  <c:v>79.100113765642789</c:v>
                </c:pt>
                <c:pt idx="619">
                  <c:v>79.261035267349271</c:v>
                </c:pt>
                <c:pt idx="620">
                  <c:v>79.338225255972688</c:v>
                </c:pt>
                <c:pt idx="621">
                  <c:v>79.406257110352684</c:v>
                </c:pt>
                <c:pt idx="622">
                  <c:v>79.732025028441413</c:v>
                </c:pt>
                <c:pt idx="623">
                  <c:v>79.678384527872581</c:v>
                </c:pt>
                <c:pt idx="624">
                  <c:v>79.9335039817975</c:v>
                </c:pt>
                <c:pt idx="625">
                  <c:v>80.494766780432315</c:v>
                </c:pt>
                <c:pt idx="626">
                  <c:v>80.522241183162691</c:v>
                </c:pt>
                <c:pt idx="627">
                  <c:v>80.519624573378849</c:v>
                </c:pt>
                <c:pt idx="628">
                  <c:v>80.226564277588182</c:v>
                </c:pt>
                <c:pt idx="629">
                  <c:v>80.274971558589314</c:v>
                </c:pt>
                <c:pt idx="630">
                  <c:v>79.915187713310587</c:v>
                </c:pt>
                <c:pt idx="631">
                  <c:v>80.214789533560861</c:v>
                </c:pt>
                <c:pt idx="632">
                  <c:v>79.786973833902167</c:v>
                </c:pt>
                <c:pt idx="633">
                  <c:v>79.344766780432309</c:v>
                </c:pt>
                <c:pt idx="634">
                  <c:v>79.926962457337879</c:v>
                </c:pt>
                <c:pt idx="635">
                  <c:v>79.848464163822527</c:v>
                </c:pt>
                <c:pt idx="636">
                  <c:v>79.575028441410709</c:v>
                </c:pt>
                <c:pt idx="637">
                  <c:v>79.489988623435735</c:v>
                </c:pt>
                <c:pt idx="638">
                  <c:v>79.420648464163818</c:v>
                </c:pt>
                <c:pt idx="639">
                  <c:v>79.57110352673493</c:v>
                </c:pt>
                <c:pt idx="640">
                  <c:v>79.784357224118324</c:v>
                </c:pt>
                <c:pt idx="641">
                  <c:v>79.909954493742887</c:v>
                </c:pt>
                <c:pt idx="642">
                  <c:v>79.257110352673493</c:v>
                </c:pt>
                <c:pt idx="643">
                  <c:v>78.685381114903294</c:v>
                </c:pt>
                <c:pt idx="644">
                  <c:v>78.804436860068265</c:v>
                </c:pt>
                <c:pt idx="645">
                  <c:v>78.650056882821389</c:v>
                </c:pt>
                <c:pt idx="646">
                  <c:v>79.501763367463028</c:v>
                </c:pt>
                <c:pt idx="647">
                  <c:v>79.386632536973821</c:v>
                </c:pt>
                <c:pt idx="648">
                  <c:v>79.964903299203655</c:v>
                </c:pt>
                <c:pt idx="649">
                  <c:v>81.134527872582481</c:v>
                </c:pt>
                <c:pt idx="650">
                  <c:v>80.994539249146769</c:v>
                </c:pt>
                <c:pt idx="651">
                  <c:v>80.85324232081912</c:v>
                </c:pt>
                <c:pt idx="652">
                  <c:v>81.207792946530162</c:v>
                </c:pt>
                <c:pt idx="653">
                  <c:v>80.866325369738348</c:v>
                </c:pt>
                <c:pt idx="654">
                  <c:v>81.088737201365191</c:v>
                </c:pt>
                <c:pt idx="655">
                  <c:v>80.81660978384528</c:v>
                </c:pt>
                <c:pt idx="656">
                  <c:v>81.975767918088749</c:v>
                </c:pt>
                <c:pt idx="657">
                  <c:v>81.792605233219561</c:v>
                </c:pt>
                <c:pt idx="658">
                  <c:v>82.429749715585885</c:v>
                </c:pt>
                <c:pt idx="659">
                  <c:v>82.94129692832766</c:v>
                </c:pt>
                <c:pt idx="660">
                  <c:v>83.083902161547215</c:v>
                </c:pt>
                <c:pt idx="661">
                  <c:v>82.788225255972691</c:v>
                </c:pt>
                <c:pt idx="662">
                  <c:v>82.572354948805454</c:v>
                </c:pt>
                <c:pt idx="663">
                  <c:v>82.572354948805454</c:v>
                </c:pt>
                <c:pt idx="664">
                  <c:v>82.984470989761093</c:v>
                </c:pt>
                <c:pt idx="665">
                  <c:v>82.661319681456206</c:v>
                </c:pt>
                <c:pt idx="666">
                  <c:v>82.389192263936295</c:v>
                </c:pt>
                <c:pt idx="667">
                  <c:v>82.24135381114904</c:v>
                </c:pt>
                <c:pt idx="668">
                  <c:v>82.093515358361785</c:v>
                </c:pt>
                <c:pt idx="669">
                  <c:v>81.835779294653022</c:v>
                </c:pt>
                <c:pt idx="670">
                  <c:v>81.897269624573383</c:v>
                </c:pt>
                <c:pt idx="671">
                  <c:v>81.996700796359505</c:v>
                </c:pt>
                <c:pt idx="672">
                  <c:v>82.387883959044373</c:v>
                </c:pt>
                <c:pt idx="673">
                  <c:v>82.608987485779295</c:v>
                </c:pt>
                <c:pt idx="674">
                  <c:v>82.822241183162689</c:v>
                </c:pt>
                <c:pt idx="675">
                  <c:v>83.438452787258257</c:v>
                </c:pt>
                <c:pt idx="676">
                  <c:v>84.058589306029589</c:v>
                </c:pt>
                <c:pt idx="677">
                  <c:v>84.307167235494887</c:v>
                </c:pt>
                <c:pt idx="678">
                  <c:v>83.987940841865765</c:v>
                </c:pt>
                <c:pt idx="679">
                  <c:v>83.723663253697381</c:v>
                </c:pt>
                <c:pt idx="680">
                  <c:v>83.859726962457344</c:v>
                </c:pt>
                <c:pt idx="681">
                  <c:v>83.507792946530145</c:v>
                </c:pt>
                <c:pt idx="682">
                  <c:v>83.622923777019338</c:v>
                </c:pt>
                <c:pt idx="683">
                  <c:v>83.575824800910127</c:v>
                </c:pt>
                <c:pt idx="684">
                  <c:v>83.867576791808872</c:v>
                </c:pt>
                <c:pt idx="685">
                  <c:v>83.961774744027309</c:v>
                </c:pt>
                <c:pt idx="686">
                  <c:v>83.81001137656429</c:v>
                </c:pt>
                <c:pt idx="687">
                  <c:v>83.878043230944257</c:v>
                </c:pt>
                <c:pt idx="688">
                  <c:v>83.965699658703059</c:v>
                </c:pt>
                <c:pt idx="689">
                  <c:v>83.832252559726967</c:v>
                </c:pt>
                <c:pt idx="690">
                  <c:v>84.016723549488049</c:v>
                </c:pt>
                <c:pt idx="691">
                  <c:v>84.046814562002282</c:v>
                </c:pt>
                <c:pt idx="692">
                  <c:v>84.020648464163841</c:v>
                </c:pt>
                <c:pt idx="693">
                  <c:v>84.079522184300345</c:v>
                </c:pt>
                <c:pt idx="694">
                  <c:v>84.76376564277588</c:v>
                </c:pt>
                <c:pt idx="695">
                  <c:v>84.73890784982936</c:v>
                </c:pt>
                <c:pt idx="696">
                  <c:v>84.362116040955641</c:v>
                </c:pt>
                <c:pt idx="697">
                  <c:v>83.837485779294653</c:v>
                </c:pt>
                <c:pt idx="698">
                  <c:v>83.808703071672355</c:v>
                </c:pt>
                <c:pt idx="699">
                  <c:v>83.796928327645048</c:v>
                </c:pt>
                <c:pt idx="700">
                  <c:v>84.755915813424352</c:v>
                </c:pt>
                <c:pt idx="701">
                  <c:v>84.525654152445966</c:v>
                </c:pt>
                <c:pt idx="702">
                  <c:v>84.788623435722428</c:v>
                </c:pt>
                <c:pt idx="703">
                  <c:v>84.840955631399325</c:v>
                </c:pt>
                <c:pt idx="704">
                  <c:v>84.407906712172917</c:v>
                </c:pt>
                <c:pt idx="705">
                  <c:v>84.848805460750853</c:v>
                </c:pt>
                <c:pt idx="706">
                  <c:v>85.009726962457336</c:v>
                </c:pt>
                <c:pt idx="707">
                  <c:v>86.787713310580216</c:v>
                </c:pt>
                <c:pt idx="708">
                  <c:v>87.151422070534693</c:v>
                </c:pt>
                <c:pt idx="709">
                  <c:v>87.270477815699664</c:v>
                </c:pt>
                <c:pt idx="710">
                  <c:v>87.808191126279866</c:v>
                </c:pt>
                <c:pt idx="711">
                  <c:v>87.759783845278719</c:v>
                </c:pt>
                <c:pt idx="712">
                  <c:v>87.842207053469849</c:v>
                </c:pt>
                <c:pt idx="713">
                  <c:v>88.190216154721284</c:v>
                </c:pt>
                <c:pt idx="714">
                  <c:v>87.81211604095563</c:v>
                </c:pt>
                <c:pt idx="715">
                  <c:v>88.437485779294661</c:v>
                </c:pt>
                <c:pt idx="716">
                  <c:v>87.919397042093294</c:v>
                </c:pt>
                <c:pt idx="717">
                  <c:v>86.751080773606375</c:v>
                </c:pt>
                <c:pt idx="718">
                  <c:v>87.576621160409559</c:v>
                </c:pt>
                <c:pt idx="719">
                  <c:v>87.933788395904443</c:v>
                </c:pt>
                <c:pt idx="720">
                  <c:v>88.062002275312864</c:v>
                </c:pt>
                <c:pt idx="721">
                  <c:v>87.979579067121733</c:v>
                </c:pt>
                <c:pt idx="722">
                  <c:v>88.016211604095574</c:v>
                </c:pt>
                <c:pt idx="723">
                  <c:v>87.779408418657567</c:v>
                </c:pt>
                <c:pt idx="724">
                  <c:v>87.580546075085323</c:v>
                </c:pt>
                <c:pt idx="725">
                  <c:v>87.749317406143362</c:v>
                </c:pt>
                <c:pt idx="726">
                  <c:v>88.294880546075092</c:v>
                </c:pt>
                <c:pt idx="727">
                  <c:v>88.576166097838453</c:v>
                </c:pt>
                <c:pt idx="728">
                  <c:v>88.693913538111488</c:v>
                </c:pt>
                <c:pt idx="729">
                  <c:v>88.313196814562005</c:v>
                </c:pt>
                <c:pt idx="730">
                  <c:v>86.893686006825931</c:v>
                </c:pt>
                <c:pt idx="731">
                  <c:v>86.851820250284419</c:v>
                </c:pt>
                <c:pt idx="732">
                  <c:v>86.308873720136532</c:v>
                </c:pt>
                <c:pt idx="733">
                  <c:v>86.570534698521058</c:v>
                </c:pt>
                <c:pt idx="734">
                  <c:v>86.535210466439139</c:v>
                </c:pt>
                <c:pt idx="735">
                  <c:v>86.819112627986357</c:v>
                </c:pt>
                <c:pt idx="736">
                  <c:v>87.97042093287827</c:v>
                </c:pt>
                <c:pt idx="737">
                  <c:v>88.470193401592724</c:v>
                </c:pt>
                <c:pt idx="738">
                  <c:v>88.907167235494882</c:v>
                </c:pt>
                <c:pt idx="739">
                  <c:v>88.218998862343568</c:v>
                </c:pt>
                <c:pt idx="740">
                  <c:v>87.630261660978377</c:v>
                </c:pt>
                <c:pt idx="741">
                  <c:v>86.973492605233218</c:v>
                </c:pt>
                <c:pt idx="742">
                  <c:v>88.710921501706494</c:v>
                </c:pt>
                <c:pt idx="743">
                  <c:v>87.6080204778157</c:v>
                </c:pt>
                <c:pt idx="744">
                  <c:v>87.59886234357225</c:v>
                </c:pt>
                <c:pt idx="745">
                  <c:v>85.869283276450517</c:v>
                </c:pt>
                <c:pt idx="746">
                  <c:v>85.65864618885098</c:v>
                </c:pt>
                <c:pt idx="747">
                  <c:v>85.888907849829351</c:v>
                </c:pt>
                <c:pt idx="748">
                  <c:v>85.50949943117179</c:v>
                </c:pt>
                <c:pt idx="749">
                  <c:v>85.410068259385682</c:v>
                </c:pt>
                <c:pt idx="750">
                  <c:v>84.630318543799774</c:v>
                </c:pt>
                <c:pt idx="751">
                  <c:v>84.606769055745175</c:v>
                </c:pt>
                <c:pt idx="752">
                  <c:v>85.297554038680317</c:v>
                </c:pt>
                <c:pt idx="753">
                  <c:v>84.131854379977256</c:v>
                </c:pt>
                <c:pt idx="754">
                  <c:v>85.738452787258254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EF5-401B-8CBB-23F8638CD3B0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Unilever (+56%)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Sheet1!$F$2:$F$756</c:f>
              <c:numCache>
                <c:formatCode>#,##0.00</c:formatCode>
                <c:ptCount val="755"/>
                <c:pt idx="0">
                  <c:v>69</c:v>
                </c:pt>
                <c:pt idx="1">
                  <c:v>68.496669838249289</c:v>
                </c:pt>
                <c:pt idx="2">
                  <c:v>69.579923882017127</c:v>
                </c:pt>
                <c:pt idx="3">
                  <c:v>69.306374881065651</c:v>
                </c:pt>
                <c:pt idx="4">
                  <c:v>68.890580399619409</c:v>
                </c:pt>
                <c:pt idx="5">
                  <c:v>69.295432921027583</c:v>
                </c:pt>
                <c:pt idx="6">
                  <c:v>71.013320647002857</c:v>
                </c:pt>
                <c:pt idx="7">
                  <c:v>70.63035204567079</c:v>
                </c:pt>
                <c:pt idx="8">
                  <c:v>69.886298763082777</c:v>
                </c:pt>
                <c:pt idx="9">
                  <c:v>68.846812559467182</c:v>
                </c:pt>
                <c:pt idx="10">
                  <c:v>69.382968601332067</c:v>
                </c:pt>
                <c:pt idx="11">
                  <c:v>69.941008563273073</c:v>
                </c:pt>
                <c:pt idx="12">
                  <c:v>68.813986679352993</c:v>
                </c:pt>
                <c:pt idx="13">
                  <c:v>67.435299714557573</c:v>
                </c:pt>
                <c:pt idx="14">
                  <c:v>66.209800190294942</c:v>
                </c:pt>
                <c:pt idx="15">
                  <c:v>66.811607992388204</c:v>
                </c:pt>
                <c:pt idx="16">
                  <c:v>66.38487155090391</c:v>
                </c:pt>
                <c:pt idx="17">
                  <c:v>66.592768791627023</c:v>
                </c:pt>
                <c:pt idx="18">
                  <c:v>65.750237868696473</c:v>
                </c:pt>
                <c:pt idx="19">
                  <c:v>66.352045670789721</c:v>
                </c:pt>
                <c:pt idx="20">
                  <c:v>66.242626070409131</c:v>
                </c:pt>
                <c:pt idx="21">
                  <c:v>66.658420551855386</c:v>
                </c:pt>
                <c:pt idx="22">
                  <c:v>66.877259752616553</c:v>
                </c:pt>
                <c:pt idx="23">
                  <c:v>66.789724072312083</c:v>
                </c:pt>
                <c:pt idx="24">
                  <c:v>67.391531874405331</c:v>
                </c:pt>
                <c:pt idx="25">
                  <c:v>67.905803996194109</c:v>
                </c:pt>
                <c:pt idx="26">
                  <c:v>67.796384395813504</c:v>
                </c:pt>
                <c:pt idx="27">
                  <c:v>68.288772597526162</c:v>
                </c:pt>
                <c:pt idx="28">
                  <c:v>67.905803996194109</c:v>
                </c:pt>
                <c:pt idx="29">
                  <c:v>68.956232159847758</c:v>
                </c:pt>
                <c:pt idx="30">
                  <c:v>69.186013320646992</c:v>
                </c:pt>
                <c:pt idx="31">
                  <c:v>68.989058039961932</c:v>
                </c:pt>
                <c:pt idx="32">
                  <c:v>68.868696479543289</c:v>
                </c:pt>
                <c:pt idx="33">
                  <c:v>69.229781160799234</c:v>
                </c:pt>
                <c:pt idx="34">
                  <c:v>69.415794481446227</c:v>
                </c:pt>
                <c:pt idx="35">
                  <c:v>69.667459562321596</c:v>
                </c:pt>
                <c:pt idx="36">
                  <c:v>70.03948620361561</c:v>
                </c:pt>
                <c:pt idx="37">
                  <c:v>71.199333967649849</c:v>
                </c:pt>
                <c:pt idx="38">
                  <c:v>71.11179828734538</c:v>
                </c:pt>
                <c:pt idx="39">
                  <c:v>70.816365366317797</c:v>
                </c:pt>
                <c:pt idx="40">
                  <c:v>70.116079923882012</c:v>
                </c:pt>
                <c:pt idx="41">
                  <c:v>69.919124643196938</c:v>
                </c:pt>
                <c:pt idx="42">
                  <c:v>69.908182683158898</c:v>
                </c:pt>
                <c:pt idx="43">
                  <c:v>69.930066603235005</c:v>
                </c:pt>
                <c:pt idx="44">
                  <c:v>69.754995242626066</c:v>
                </c:pt>
                <c:pt idx="45">
                  <c:v>69.645575642245475</c:v>
                </c:pt>
                <c:pt idx="46">
                  <c:v>68.332540437678404</c:v>
                </c:pt>
                <c:pt idx="47">
                  <c:v>68.671741198858228</c:v>
                </c:pt>
                <c:pt idx="48">
                  <c:v>68.781160799238819</c:v>
                </c:pt>
                <c:pt idx="49">
                  <c:v>68.857754519505235</c:v>
                </c:pt>
                <c:pt idx="50">
                  <c:v>67.982397716460511</c:v>
                </c:pt>
                <c:pt idx="51">
                  <c:v>68.463843958135101</c:v>
                </c:pt>
                <c:pt idx="52">
                  <c:v>67.588487155090391</c:v>
                </c:pt>
                <c:pt idx="53">
                  <c:v>68.091817316841102</c:v>
                </c:pt>
                <c:pt idx="54">
                  <c:v>68.058991436726927</c:v>
                </c:pt>
                <c:pt idx="55">
                  <c:v>69</c:v>
                </c:pt>
                <c:pt idx="56">
                  <c:v>68.168411037107518</c:v>
                </c:pt>
                <c:pt idx="57">
                  <c:v>66.866317792578499</c:v>
                </c:pt>
                <c:pt idx="58">
                  <c:v>67.336822074215036</c:v>
                </c:pt>
                <c:pt idx="59">
                  <c:v>67.391531874405331</c:v>
                </c:pt>
                <c:pt idx="60">
                  <c:v>66.778782112274016</c:v>
                </c:pt>
                <c:pt idx="61">
                  <c:v>66.953853472882955</c:v>
                </c:pt>
                <c:pt idx="62">
                  <c:v>67.28211227402474</c:v>
                </c:pt>
                <c:pt idx="63">
                  <c:v>66.38487155090391</c:v>
                </c:pt>
                <c:pt idx="64">
                  <c:v>66.176974310180782</c:v>
                </c:pt>
                <c:pt idx="65">
                  <c:v>66.187916270218849</c:v>
                </c:pt>
                <c:pt idx="66">
                  <c:v>64.732635585156984</c:v>
                </c:pt>
                <c:pt idx="67">
                  <c:v>63.375832540437678</c:v>
                </c:pt>
                <c:pt idx="68">
                  <c:v>64.962416745956219</c:v>
                </c:pt>
                <c:pt idx="69">
                  <c:v>64.820171265461468</c:v>
                </c:pt>
                <c:pt idx="70">
                  <c:v>66.144148430066608</c:v>
                </c:pt>
                <c:pt idx="71">
                  <c:v>66.297335870599426</c:v>
                </c:pt>
                <c:pt idx="72">
                  <c:v>64.50285442435775</c:v>
                </c:pt>
                <c:pt idx="73">
                  <c:v>64.010466222645093</c:v>
                </c:pt>
                <c:pt idx="74">
                  <c:v>64.590390104662234</c:v>
                </c:pt>
                <c:pt idx="75">
                  <c:v>65.443862987630837</c:v>
                </c:pt>
                <c:pt idx="76">
                  <c:v>65.892483349191252</c:v>
                </c:pt>
                <c:pt idx="77">
                  <c:v>66.166032350142729</c:v>
                </c:pt>
                <c:pt idx="78">
                  <c:v>67.719790675547088</c:v>
                </c:pt>
                <c:pt idx="79">
                  <c:v>66.921027592768795</c:v>
                </c:pt>
                <c:pt idx="80">
                  <c:v>66.844433872502378</c:v>
                </c:pt>
                <c:pt idx="81">
                  <c:v>67.916745956232162</c:v>
                </c:pt>
                <c:pt idx="82">
                  <c:v>67.982397716460511</c:v>
                </c:pt>
                <c:pt idx="83">
                  <c:v>67.56660323501427</c:v>
                </c:pt>
                <c:pt idx="84">
                  <c:v>68.420076117982873</c:v>
                </c:pt>
                <c:pt idx="85">
                  <c:v>68.80304471931494</c:v>
                </c:pt>
                <c:pt idx="86">
                  <c:v>68.212178877259745</c:v>
                </c:pt>
                <c:pt idx="87">
                  <c:v>68.967174119885811</c:v>
                </c:pt>
                <c:pt idx="88">
                  <c:v>68.682683158896282</c:v>
                </c:pt>
                <c:pt idx="89">
                  <c:v>68.923406279733598</c:v>
                </c:pt>
                <c:pt idx="90">
                  <c:v>68.989058039961932</c:v>
                </c:pt>
                <c:pt idx="91">
                  <c:v>69.306374881065651</c:v>
                </c:pt>
                <c:pt idx="92">
                  <c:v>69.393910561370134</c:v>
                </c:pt>
                <c:pt idx="93">
                  <c:v>70.509990485252132</c:v>
                </c:pt>
                <c:pt idx="94">
                  <c:v>70.367745004757381</c:v>
                </c:pt>
                <c:pt idx="95">
                  <c:v>69.995718363463368</c:v>
                </c:pt>
                <c:pt idx="96">
                  <c:v>70.03948620361561</c:v>
                </c:pt>
                <c:pt idx="97">
                  <c:v>71.002378686964789</c:v>
                </c:pt>
                <c:pt idx="98">
                  <c:v>71.680780209324453</c:v>
                </c:pt>
                <c:pt idx="99">
                  <c:v>71.5057088487155</c:v>
                </c:pt>
                <c:pt idx="100">
                  <c:v>72.06374881065652</c:v>
                </c:pt>
                <c:pt idx="101">
                  <c:v>72.009039010466225</c:v>
                </c:pt>
                <c:pt idx="102">
                  <c:v>71.560418648905809</c:v>
                </c:pt>
                <c:pt idx="103">
                  <c:v>73.289248334919122</c:v>
                </c:pt>
                <c:pt idx="104">
                  <c:v>72.840627973358707</c:v>
                </c:pt>
                <c:pt idx="105">
                  <c:v>71.264985727878198</c:v>
                </c:pt>
                <c:pt idx="106">
                  <c:v>71.341579448144628</c:v>
                </c:pt>
                <c:pt idx="107">
                  <c:v>71.429115128449084</c:v>
                </c:pt>
                <c:pt idx="108">
                  <c:v>69.536156041864885</c:v>
                </c:pt>
                <c:pt idx="109">
                  <c:v>67.719790675547088</c:v>
                </c:pt>
                <c:pt idx="110">
                  <c:v>68.420076117982873</c:v>
                </c:pt>
                <c:pt idx="111">
                  <c:v>68.102759276879169</c:v>
                </c:pt>
                <c:pt idx="112">
                  <c:v>70.477164605137958</c:v>
                </c:pt>
                <c:pt idx="113">
                  <c:v>70.236441484300656</c:v>
                </c:pt>
                <c:pt idx="114">
                  <c:v>70.838249286393904</c:v>
                </c:pt>
                <c:pt idx="115">
                  <c:v>71.647954329210265</c:v>
                </c:pt>
                <c:pt idx="116">
                  <c:v>71.768315889628923</c:v>
                </c:pt>
                <c:pt idx="117">
                  <c:v>70.696003805899139</c:v>
                </c:pt>
                <c:pt idx="118">
                  <c:v>69.142245480494765</c:v>
                </c:pt>
                <c:pt idx="119">
                  <c:v>69.032825880114174</c:v>
                </c:pt>
                <c:pt idx="120">
                  <c:v>69.864414843006671</c:v>
                </c:pt>
                <c:pt idx="121">
                  <c:v>72.588962892483352</c:v>
                </c:pt>
                <c:pt idx="122">
                  <c:v>71.144624167459568</c:v>
                </c:pt>
                <c:pt idx="123">
                  <c:v>72.567078972407231</c:v>
                </c:pt>
                <c:pt idx="124">
                  <c:v>73.58468125594672</c:v>
                </c:pt>
                <c:pt idx="125">
                  <c:v>73.201712654614653</c:v>
                </c:pt>
                <c:pt idx="126">
                  <c:v>75.893434823977159</c:v>
                </c:pt>
                <c:pt idx="127">
                  <c:v>76.528068506184582</c:v>
                </c:pt>
                <c:pt idx="128">
                  <c:v>76.046622264509992</c:v>
                </c:pt>
                <c:pt idx="129">
                  <c:v>76.320171265461468</c:v>
                </c:pt>
                <c:pt idx="130">
                  <c:v>76.921979067554702</c:v>
                </c:pt>
                <c:pt idx="131">
                  <c:v>78.180304471931493</c:v>
                </c:pt>
                <c:pt idx="132">
                  <c:v>81.047098001902953</c:v>
                </c:pt>
                <c:pt idx="133">
                  <c:v>82.885347288296856</c:v>
                </c:pt>
                <c:pt idx="134">
                  <c:v>83.071360608943863</c:v>
                </c:pt>
                <c:pt idx="135">
                  <c:v>83.268315889628923</c:v>
                </c:pt>
                <c:pt idx="136">
                  <c:v>84.63606089438629</c:v>
                </c:pt>
                <c:pt idx="137">
                  <c:v>84.450047573739297</c:v>
                </c:pt>
                <c:pt idx="138">
                  <c:v>83.158896289248332</c:v>
                </c:pt>
                <c:pt idx="139">
                  <c:v>81.933396764985716</c:v>
                </c:pt>
                <c:pt idx="140">
                  <c:v>82.392959086584199</c:v>
                </c:pt>
                <c:pt idx="141">
                  <c:v>81.53948620361561</c:v>
                </c:pt>
                <c:pt idx="142">
                  <c:v>81.123691722169355</c:v>
                </c:pt>
                <c:pt idx="143">
                  <c:v>80.631303520456697</c:v>
                </c:pt>
                <c:pt idx="144">
                  <c:v>81.276879162702187</c:v>
                </c:pt>
                <c:pt idx="145">
                  <c:v>81.670789724072307</c:v>
                </c:pt>
                <c:pt idx="146">
                  <c:v>81.244053282588013</c:v>
                </c:pt>
                <c:pt idx="147">
                  <c:v>81.036156041864899</c:v>
                </c:pt>
                <c:pt idx="148">
                  <c:v>79.701236917221692</c:v>
                </c:pt>
                <c:pt idx="149">
                  <c:v>81.047098001902953</c:v>
                </c:pt>
                <c:pt idx="150">
                  <c:v>80.675071360608939</c:v>
                </c:pt>
                <c:pt idx="151">
                  <c:v>81.813035204567072</c:v>
                </c:pt>
                <c:pt idx="152">
                  <c:v>81.889628924833488</c:v>
                </c:pt>
                <c:pt idx="153">
                  <c:v>83.509039010466225</c:v>
                </c:pt>
                <c:pt idx="154">
                  <c:v>84.253092293054237</c:v>
                </c:pt>
                <c:pt idx="155">
                  <c:v>83.257373929590869</c:v>
                </c:pt>
                <c:pt idx="156">
                  <c:v>84.745480494766895</c:v>
                </c:pt>
                <c:pt idx="157">
                  <c:v>85.128449096098947</c:v>
                </c:pt>
                <c:pt idx="158">
                  <c:v>85.730256898192195</c:v>
                </c:pt>
                <c:pt idx="159">
                  <c:v>85.39105613701237</c:v>
                </c:pt>
                <c:pt idx="160">
                  <c:v>86.047573739295899</c:v>
                </c:pt>
                <c:pt idx="161">
                  <c:v>87.437202664129401</c:v>
                </c:pt>
                <c:pt idx="162">
                  <c:v>86.693149381541389</c:v>
                </c:pt>
                <c:pt idx="163">
                  <c:v>85.949096098953376</c:v>
                </c:pt>
                <c:pt idx="164">
                  <c:v>85.631779257849672</c:v>
                </c:pt>
                <c:pt idx="165">
                  <c:v>87.043292102759267</c:v>
                </c:pt>
                <c:pt idx="166">
                  <c:v>86.671265461465268</c:v>
                </c:pt>
                <c:pt idx="167">
                  <c:v>87.535680304471924</c:v>
                </c:pt>
                <c:pt idx="168">
                  <c:v>88.673644148430071</c:v>
                </c:pt>
                <c:pt idx="169">
                  <c:v>87.973358705994301</c:v>
                </c:pt>
                <c:pt idx="170">
                  <c:v>88.411037107516648</c:v>
                </c:pt>
                <c:pt idx="171">
                  <c:v>87.152711703139872</c:v>
                </c:pt>
                <c:pt idx="172">
                  <c:v>87.130827783063737</c:v>
                </c:pt>
                <c:pt idx="173">
                  <c:v>86.725975261655577</c:v>
                </c:pt>
                <c:pt idx="174">
                  <c:v>86.988582302568972</c:v>
                </c:pt>
                <c:pt idx="175">
                  <c:v>85.412940057088491</c:v>
                </c:pt>
                <c:pt idx="176">
                  <c:v>85.040913415794478</c:v>
                </c:pt>
                <c:pt idx="177">
                  <c:v>85.073739295908652</c:v>
                </c:pt>
                <c:pt idx="178">
                  <c:v>86.71503330161751</c:v>
                </c:pt>
                <c:pt idx="179">
                  <c:v>85.161274976213122</c:v>
                </c:pt>
                <c:pt idx="180">
                  <c:v>85.19410085632731</c:v>
                </c:pt>
                <c:pt idx="181">
                  <c:v>86.167935299714557</c:v>
                </c:pt>
                <c:pt idx="182">
                  <c:v>88.203139866793535</c:v>
                </c:pt>
                <c:pt idx="183">
                  <c:v>87.710751665080878</c:v>
                </c:pt>
                <c:pt idx="184">
                  <c:v>88.640818268315897</c:v>
                </c:pt>
                <c:pt idx="185">
                  <c:v>89.505233111322539</c:v>
                </c:pt>
                <c:pt idx="186">
                  <c:v>89.231684110371063</c:v>
                </c:pt>
                <c:pt idx="187">
                  <c:v>88.804947668886768</c:v>
                </c:pt>
                <c:pt idx="188">
                  <c:v>89.516175071360607</c:v>
                </c:pt>
                <c:pt idx="189">
                  <c:v>91.649857278782122</c:v>
                </c:pt>
                <c:pt idx="190">
                  <c:v>90.293054234062794</c:v>
                </c:pt>
                <c:pt idx="191">
                  <c:v>90.402473834443398</c:v>
                </c:pt>
                <c:pt idx="192">
                  <c:v>91.058991436726927</c:v>
                </c:pt>
                <c:pt idx="193">
                  <c:v>90.435299714557573</c:v>
                </c:pt>
                <c:pt idx="194">
                  <c:v>89.756898192197895</c:v>
                </c:pt>
                <c:pt idx="195">
                  <c:v>90.380589914367263</c:v>
                </c:pt>
                <c:pt idx="196">
                  <c:v>90.708848715509035</c:v>
                </c:pt>
                <c:pt idx="197">
                  <c:v>89.231684110371063</c:v>
                </c:pt>
                <c:pt idx="198">
                  <c:v>85.620837297811605</c:v>
                </c:pt>
                <c:pt idx="199">
                  <c:v>85.489533777354893</c:v>
                </c:pt>
                <c:pt idx="200">
                  <c:v>85.172216936251189</c:v>
                </c:pt>
                <c:pt idx="201">
                  <c:v>83.771646051379648</c:v>
                </c:pt>
                <c:pt idx="202">
                  <c:v>82.830637488106561</c:v>
                </c:pt>
                <c:pt idx="203">
                  <c:v>83.246431969552802</c:v>
                </c:pt>
                <c:pt idx="204">
                  <c:v>86.277354900095133</c:v>
                </c:pt>
                <c:pt idx="205">
                  <c:v>85.916270218839202</c:v>
                </c:pt>
                <c:pt idx="206">
                  <c:v>84.63606089438629</c:v>
                </c:pt>
                <c:pt idx="207">
                  <c:v>83.465271170313983</c:v>
                </c:pt>
                <c:pt idx="208">
                  <c:v>83.596574690770694</c:v>
                </c:pt>
                <c:pt idx="209">
                  <c:v>84.023311132254989</c:v>
                </c:pt>
                <c:pt idx="210">
                  <c:v>85.970980019029497</c:v>
                </c:pt>
                <c:pt idx="211">
                  <c:v>86.299238820171269</c:v>
                </c:pt>
                <c:pt idx="212">
                  <c:v>85.970980019029497</c:v>
                </c:pt>
                <c:pt idx="213">
                  <c:v>86.321122740247375</c:v>
                </c:pt>
                <c:pt idx="214">
                  <c:v>85.6755470980019</c:v>
                </c:pt>
                <c:pt idx="215">
                  <c:v>86.769743101807791</c:v>
                </c:pt>
                <c:pt idx="216">
                  <c:v>86.539961941008556</c:v>
                </c:pt>
                <c:pt idx="217">
                  <c:v>84.975261655566129</c:v>
                </c:pt>
                <c:pt idx="218">
                  <c:v>84.865842055185539</c:v>
                </c:pt>
                <c:pt idx="219">
                  <c:v>82.447668886774494</c:v>
                </c:pt>
                <c:pt idx="220">
                  <c:v>83.191722169362507</c:v>
                </c:pt>
                <c:pt idx="221">
                  <c:v>82.841579448144614</c:v>
                </c:pt>
                <c:pt idx="222">
                  <c:v>81.627021883920065</c:v>
                </c:pt>
                <c:pt idx="223">
                  <c:v>80.89391056137012</c:v>
                </c:pt>
                <c:pt idx="224">
                  <c:v>80.664129400570886</c:v>
                </c:pt>
                <c:pt idx="225">
                  <c:v>82.031874405328267</c:v>
                </c:pt>
                <c:pt idx="226">
                  <c:v>82.961941008563272</c:v>
                </c:pt>
                <c:pt idx="227">
                  <c:v>81.244053282588013</c:v>
                </c:pt>
                <c:pt idx="228">
                  <c:v>80.686013320646992</c:v>
                </c:pt>
                <c:pt idx="229">
                  <c:v>81.769267364414844</c:v>
                </c:pt>
                <c:pt idx="230">
                  <c:v>81.09086584205518</c:v>
                </c:pt>
                <c:pt idx="231">
                  <c:v>81.462892483349194</c:v>
                </c:pt>
                <c:pt idx="232">
                  <c:v>82.163177925784964</c:v>
                </c:pt>
                <c:pt idx="233">
                  <c:v>84.296860133206465</c:v>
                </c:pt>
                <c:pt idx="234">
                  <c:v>85.522359657469067</c:v>
                </c:pt>
                <c:pt idx="235">
                  <c:v>85.215984776403417</c:v>
                </c:pt>
                <c:pt idx="236">
                  <c:v>84.953377735490008</c:v>
                </c:pt>
                <c:pt idx="237">
                  <c:v>85.58801141769743</c:v>
                </c:pt>
                <c:pt idx="238">
                  <c:v>82.578972407231205</c:v>
                </c:pt>
                <c:pt idx="239">
                  <c:v>81.747383444338723</c:v>
                </c:pt>
                <c:pt idx="240">
                  <c:v>83.56374881065652</c:v>
                </c:pt>
                <c:pt idx="241">
                  <c:v>82.655566127497622</c:v>
                </c:pt>
                <c:pt idx="242">
                  <c:v>81.878686964795421</c:v>
                </c:pt>
                <c:pt idx="243">
                  <c:v>80.970504281636536</c:v>
                </c:pt>
                <c:pt idx="244">
                  <c:v>80.620361560418644</c:v>
                </c:pt>
                <c:pt idx="245">
                  <c:v>81.473834443387247</c:v>
                </c:pt>
                <c:pt idx="246">
                  <c:v>83.47621313035205</c:v>
                </c:pt>
                <c:pt idx="247">
                  <c:v>86.113225499524262</c:v>
                </c:pt>
                <c:pt idx="248">
                  <c:v>87.66698382492865</c:v>
                </c:pt>
                <c:pt idx="249">
                  <c:v>88.93625118934348</c:v>
                </c:pt>
                <c:pt idx="250">
                  <c:v>89.373929590865842</c:v>
                </c:pt>
                <c:pt idx="251">
                  <c:v>90.424357754519505</c:v>
                </c:pt>
                <c:pt idx="252">
                  <c:v>90.446241674595626</c:v>
                </c:pt>
                <c:pt idx="253">
                  <c:v>90.20551855375831</c:v>
                </c:pt>
                <c:pt idx="254">
                  <c:v>88.597050428163655</c:v>
                </c:pt>
                <c:pt idx="255">
                  <c:v>89.198858230256903</c:v>
                </c:pt>
                <c:pt idx="256">
                  <c:v>89.942911512844915</c:v>
                </c:pt>
                <c:pt idx="257">
                  <c:v>89.505233111322539</c:v>
                </c:pt>
                <c:pt idx="258">
                  <c:v>87.645099904852515</c:v>
                </c:pt>
                <c:pt idx="259">
                  <c:v>88.356327307326353</c:v>
                </c:pt>
                <c:pt idx="260">
                  <c:v>88.640818268315897</c:v>
                </c:pt>
                <c:pt idx="261">
                  <c:v>89.669362511893439</c:v>
                </c:pt>
                <c:pt idx="262">
                  <c:v>89.308277830637493</c:v>
                </c:pt>
                <c:pt idx="263">
                  <c:v>91.113701236917223</c:v>
                </c:pt>
                <c:pt idx="264">
                  <c:v>91.04804947668886</c:v>
                </c:pt>
                <c:pt idx="265">
                  <c:v>92.590865842055194</c:v>
                </c:pt>
                <c:pt idx="266">
                  <c:v>92.601807802093234</c:v>
                </c:pt>
                <c:pt idx="267">
                  <c:v>92.120361560418644</c:v>
                </c:pt>
                <c:pt idx="268">
                  <c:v>92.350142721217892</c:v>
                </c:pt>
                <c:pt idx="269">
                  <c:v>91.102759276879169</c:v>
                </c:pt>
                <c:pt idx="270">
                  <c:v>85.358230256898196</c:v>
                </c:pt>
                <c:pt idx="271">
                  <c:v>86.332064700285443</c:v>
                </c:pt>
                <c:pt idx="272">
                  <c:v>85.642721217887726</c:v>
                </c:pt>
                <c:pt idx="273">
                  <c:v>85.500475737392961</c:v>
                </c:pt>
                <c:pt idx="274">
                  <c:v>85.894386298763081</c:v>
                </c:pt>
                <c:pt idx="275">
                  <c:v>84.264034253092305</c:v>
                </c:pt>
                <c:pt idx="276">
                  <c:v>81.813035204567072</c:v>
                </c:pt>
                <c:pt idx="277">
                  <c:v>78.825880114176968</c:v>
                </c:pt>
                <c:pt idx="278">
                  <c:v>74.897716460513792</c:v>
                </c:pt>
                <c:pt idx="279">
                  <c:v>77.655090390104661</c:v>
                </c:pt>
                <c:pt idx="280">
                  <c:v>76.035680304471924</c:v>
                </c:pt>
                <c:pt idx="281">
                  <c:v>77.939581351094191</c:v>
                </c:pt>
                <c:pt idx="282">
                  <c:v>78.344433872502364</c:v>
                </c:pt>
                <c:pt idx="283">
                  <c:v>78.202188392007614</c:v>
                </c:pt>
                <c:pt idx="284">
                  <c:v>76.484300666032354</c:v>
                </c:pt>
                <c:pt idx="285">
                  <c:v>76.539010466222649</c:v>
                </c:pt>
                <c:pt idx="286">
                  <c:v>78.355375832540432</c:v>
                </c:pt>
                <c:pt idx="287">
                  <c:v>76.506184586108475</c:v>
                </c:pt>
                <c:pt idx="288">
                  <c:v>77.326831588962904</c:v>
                </c:pt>
                <c:pt idx="289">
                  <c:v>77.447193149381533</c:v>
                </c:pt>
                <c:pt idx="290">
                  <c:v>78.333491912464311</c:v>
                </c:pt>
                <c:pt idx="291">
                  <c:v>76.177925784966703</c:v>
                </c:pt>
                <c:pt idx="292">
                  <c:v>75.302568981921979</c:v>
                </c:pt>
                <c:pt idx="293">
                  <c:v>74.930542340627966</c:v>
                </c:pt>
                <c:pt idx="294">
                  <c:v>75.587059942911509</c:v>
                </c:pt>
                <c:pt idx="295">
                  <c:v>78.180304471931493</c:v>
                </c:pt>
                <c:pt idx="296">
                  <c:v>78.289724072312083</c:v>
                </c:pt>
                <c:pt idx="297">
                  <c:v>77.458135109419601</c:v>
                </c:pt>
                <c:pt idx="298">
                  <c:v>78.585156993339666</c:v>
                </c:pt>
                <c:pt idx="299">
                  <c:v>76.221693625118931</c:v>
                </c:pt>
                <c:pt idx="300">
                  <c:v>76.035680304471924</c:v>
                </c:pt>
                <c:pt idx="301">
                  <c:v>74.109895337773551</c:v>
                </c:pt>
                <c:pt idx="302">
                  <c:v>77.819219790675561</c:v>
                </c:pt>
                <c:pt idx="303">
                  <c:v>76.604662226450998</c:v>
                </c:pt>
                <c:pt idx="304">
                  <c:v>76.188867745004742</c:v>
                </c:pt>
                <c:pt idx="305">
                  <c:v>78.541389153187438</c:v>
                </c:pt>
                <c:pt idx="306">
                  <c:v>78.377259752616538</c:v>
                </c:pt>
                <c:pt idx="307">
                  <c:v>78.968125594671747</c:v>
                </c:pt>
                <c:pt idx="308">
                  <c:v>81.550428163653649</c:v>
                </c:pt>
                <c:pt idx="309">
                  <c:v>81.900570884871541</c:v>
                </c:pt>
                <c:pt idx="310">
                  <c:v>80.806374881065636</c:v>
                </c:pt>
                <c:pt idx="311">
                  <c:v>80.948620361560415</c:v>
                </c:pt>
                <c:pt idx="312">
                  <c:v>81.528544243577556</c:v>
                </c:pt>
                <c:pt idx="313">
                  <c:v>82.80875356803044</c:v>
                </c:pt>
                <c:pt idx="314">
                  <c:v>82.754043767840145</c:v>
                </c:pt>
                <c:pt idx="315">
                  <c:v>82.239771646051381</c:v>
                </c:pt>
                <c:pt idx="316">
                  <c:v>86.113225499524262</c:v>
                </c:pt>
                <c:pt idx="317">
                  <c:v>87.25118934348238</c:v>
                </c:pt>
                <c:pt idx="318">
                  <c:v>88.049952426260703</c:v>
                </c:pt>
                <c:pt idx="319">
                  <c:v>87.61227402473834</c:v>
                </c:pt>
                <c:pt idx="320">
                  <c:v>88.071836346336809</c:v>
                </c:pt>
                <c:pt idx="321">
                  <c:v>90.041389153187438</c:v>
                </c:pt>
                <c:pt idx="322">
                  <c:v>91.102759276879169</c:v>
                </c:pt>
                <c:pt idx="323">
                  <c:v>90.303996194100847</c:v>
                </c:pt>
                <c:pt idx="324">
                  <c:v>89.986679352997129</c:v>
                </c:pt>
                <c:pt idx="325">
                  <c:v>90.599429115128444</c:v>
                </c:pt>
                <c:pt idx="326">
                  <c:v>90.971455756422444</c:v>
                </c:pt>
                <c:pt idx="327">
                  <c:v>89.986679352997129</c:v>
                </c:pt>
                <c:pt idx="328">
                  <c:v>89.877259752616553</c:v>
                </c:pt>
                <c:pt idx="329">
                  <c:v>90.391531874405331</c:v>
                </c:pt>
                <c:pt idx="330">
                  <c:v>91.058991436726927</c:v>
                </c:pt>
                <c:pt idx="331">
                  <c:v>91.146527117031397</c:v>
                </c:pt>
                <c:pt idx="332">
                  <c:v>90.28211227402474</c:v>
                </c:pt>
                <c:pt idx="333">
                  <c:v>88.859657469077064</c:v>
                </c:pt>
                <c:pt idx="334">
                  <c:v>89.428639391056137</c:v>
                </c:pt>
                <c:pt idx="335">
                  <c:v>90.708848715509035</c:v>
                </c:pt>
                <c:pt idx="336">
                  <c:v>89.111322549952419</c:v>
                </c:pt>
                <c:pt idx="337">
                  <c:v>87.294957183634622</c:v>
                </c:pt>
                <c:pt idx="338">
                  <c:v>87.973358705994301</c:v>
                </c:pt>
                <c:pt idx="339">
                  <c:v>90.402473834443398</c:v>
                </c:pt>
                <c:pt idx="340">
                  <c:v>89.942911512844915</c:v>
                </c:pt>
                <c:pt idx="341">
                  <c:v>90.424357754519505</c:v>
                </c:pt>
                <c:pt idx="342">
                  <c:v>91.595147478591812</c:v>
                </c:pt>
                <c:pt idx="343">
                  <c:v>91.704567078972403</c:v>
                </c:pt>
                <c:pt idx="344">
                  <c:v>90.325880114176968</c:v>
                </c:pt>
                <c:pt idx="345">
                  <c:v>92.306374881065651</c:v>
                </c:pt>
                <c:pt idx="346">
                  <c:v>92.962892483349179</c:v>
                </c:pt>
                <c:pt idx="347">
                  <c:v>92.612749762131301</c:v>
                </c:pt>
                <c:pt idx="348">
                  <c:v>90.872978116079921</c:v>
                </c:pt>
                <c:pt idx="349">
                  <c:v>90.183634633682217</c:v>
                </c:pt>
                <c:pt idx="350">
                  <c:v>91.704567078972403</c:v>
                </c:pt>
                <c:pt idx="351">
                  <c:v>87.371550903901039</c:v>
                </c:pt>
                <c:pt idx="352">
                  <c:v>86.791627021883912</c:v>
                </c:pt>
                <c:pt idx="353">
                  <c:v>88.870599429115131</c:v>
                </c:pt>
                <c:pt idx="354">
                  <c:v>87.316841103710743</c:v>
                </c:pt>
                <c:pt idx="355">
                  <c:v>86.879162702188395</c:v>
                </c:pt>
                <c:pt idx="356">
                  <c:v>86.474310180780208</c:v>
                </c:pt>
                <c:pt idx="357">
                  <c:v>84.71265461465272</c:v>
                </c:pt>
                <c:pt idx="358">
                  <c:v>83.574690770694559</c:v>
                </c:pt>
                <c:pt idx="359">
                  <c:v>86.353948620361564</c:v>
                </c:pt>
                <c:pt idx="360">
                  <c:v>86.638439581351093</c:v>
                </c:pt>
                <c:pt idx="361">
                  <c:v>87.885823025689817</c:v>
                </c:pt>
                <c:pt idx="362">
                  <c:v>86.594671741198852</c:v>
                </c:pt>
                <c:pt idx="363">
                  <c:v>84.811132254995243</c:v>
                </c:pt>
                <c:pt idx="364">
                  <c:v>84.701712654614653</c:v>
                </c:pt>
                <c:pt idx="365">
                  <c:v>87.41531874405328</c:v>
                </c:pt>
                <c:pt idx="366">
                  <c:v>86.966698382492865</c:v>
                </c:pt>
                <c:pt idx="367">
                  <c:v>88.717411988582299</c:v>
                </c:pt>
                <c:pt idx="368">
                  <c:v>88.695528068506192</c:v>
                </c:pt>
                <c:pt idx="369">
                  <c:v>84.876784015223592</c:v>
                </c:pt>
                <c:pt idx="370">
                  <c:v>85.905328258801148</c:v>
                </c:pt>
                <c:pt idx="371">
                  <c:v>84.417221693625123</c:v>
                </c:pt>
                <c:pt idx="372">
                  <c:v>83.11512844909609</c:v>
                </c:pt>
                <c:pt idx="373">
                  <c:v>81.670789724072307</c:v>
                </c:pt>
                <c:pt idx="374">
                  <c:v>81.342530922930536</c:v>
                </c:pt>
                <c:pt idx="375">
                  <c:v>83.126070409134158</c:v>
                </c:pt>
                <c:pt idx="376">
                  <c:v>83.804471931493808</c:v>
                </c:pt>
                <c:pt idx="377">
                  <c:v>82.064700285442427</c:v>
                </c:pt>
                <c:pt idx="378">
                  <c:v>81.101807802093248</c:v>
                </c:pt>
                <c:pt idx="379">
                  <c:v>82.0209324452902</c:v>
                </c:pt>
                <c:pt idx="380">
                  <c:v>84.493815413891539</c:v>
                </c:pt>
                <c:pt idx="381">
                  <c:v>81.834919124643193</c:v>
                </c:pt>
                <c:pt idx="382">
                  <c:v>84.034253092293042</c:v>
                </c:pt>
                <c:pt idx="383">
                  <c:v>86.091341579448141</c:v>
                </c:pt>
                <c:pt idx="384">
                  <c:v>86.780685061845858</c:v>
                </c:pt>
                <c:pt idx="385">
                  <c:v>87.010466222645093</c:v>
                </c:pt>
                <c:pt idx="386">
                  <c:v>87.480970504281643</c:v>
                </c:pt>
                <c:pt idx="387">
                  <c:v>86.419600380589912</c:v>
                </c:pt>
                <c:pt idx="388">
                  <c:v>89.483349191246418</c:v>
                </c:pt>
                <c:pt idx="389">
                  <c:v>89.450523311132258</c:v>
                </c:pt>
                <c:pt idx="390">
                  <c:v>89.439581351094191</c:v>
                </c:pt>
                <c:pt idx="391">
                  <c:v>87.174595623215993</c:v>
                </c:pt>
                <c:pt idx="392">
                  <c:v>83.913891531874398</c:v>
                </c:pt>
                <c:pt idx="393">
                  <c:v>83.826355851569929</c:v>
                </c:pt>
                <c:pt idx="394">
                  <c:v>82.316365366317783</c:v>
                </c:pt>
                <c:pt idx="395">
                  <c:v>81.802093244529019</c:v>
                </c:pt>
                <c:pt idx="396">
                  <c:v>82.425784966698373</c:v>
                </c:pt>
                <c:pt idx="397">
                  <c:v>80.292102759276872</c:v>
                </c:pt>
                <c:pt idx="398">
                  <c:v>82.436726926736441</c:v>
                </c:pt>
                <c:pt idx="399">
                  <c:v>84.504757373929593</c:v>
                </c:pt>
                <c:pt idx="400">
                  <c:v>83.727878211227406</c:v>
                </c:pt>
                <c:pt idx="401">
                  <c:v>84.964319695528076</c:v>
                </c:pt>
                <c:pt idx="402">
                  <c:v>85.019029495718357</c:v>
                </c:pt>
                <c:pt idx="403">
                  <c:v>85.172216936251189</c:v>
                </c:pt>
                <c:pt idx="404">
                  <c:v>86.375832540437671</c:v>
                </c:pt>
                <c:pt idx="405">
                  <c:v>85.598953377735484</c:v>
                </c:pt>
                <c:pt idx="406">
                  <c:v>83.913891531874398</c:v>
                </c:pt>
                <c:pt idx="407">
                  <c:v>85.850618458610839</c:v>
                </c:pt>
                <c:pt idx="408">
                  <c:v>86.058515699333967</c:v>
                </c:pt>
                <c:pt idx="409">
                  <c:v>86.758801141769737</c:v>
                </c:pt>
                <c:pt idx="410">
                  <c:v>88.65176022835395</c:v>
                </c:pt>
                <c:pt idx="411">
                  <c:v>87.021408182683146</c:v>
                </c:pt>
                <c:pt idx="412">
                  <c:v>85.839676498572786</c:v>
                </c:pt>
                <c:pt idx="413">
                  <c:v>87.240247383444327</c:v>
                </c:pt>
                <c:pt idx="414">
                  <c:v>86.91198858230257</c:v>
                </c:pt>
                <c:pt idx="415">
                  <c:v>87.021408182683146</c:v>
                </c:pt>
                <c:pt idx="416">
                  <c:v>87.382492863939106</c:v>
                </c:pt>
                <c:pt idx="417">
                  <c:v>85.522359657469067</c:v>
                </c:pt>
                <c:pt idx="418">
                  <c:v>86.71503330161751</c:v>
                </c:pt>
                <c:pt idx="419">
                  <c:v>87.010466222645093</c:v>
                </c:pt>
                <c:pt idx="420">
                  <c:v>87.284015223596569</c:v>
                </c:pt>
                <c:pt idx="421">
                  <c:v>86.419600380589912</c:v>
                </c:pt>
                <c:pt idx="422">
                  <c:v>86.178877259752625</c:v>
                </c:pt>
                <c:pt idx="423">
                  <c:v>86.682207421503335</c:v>
                </c:pt>
                <c:pt idx="424">
                  <c:v>86.343006660323496</c:v>
                </c:pt>
                <c:pt idx="425">
                  <c:v>85.653663177925779</c:v>
                </c:pt>
                <c:pt idx="426">
                  <c:v>87.130827783063737</c:v>
                </c:pt>
                <c:pt idx="427">
                  <c:v>86.353948620361564</c:v>
                </c:pt>
                <c:pt idx="428">
                  <c:v>87.349666983824918</c:v>
                </c:pt>
                <c:pt idx="429">
                  <c:v>88.246907706945763</c:v>
                </c:pt>
                <c:pt idx="430">
                  <c:v>86.189819219790678</c:v>
                </c:pt>
                <c:pt idx="431">
                  <c:v>85.697431018078021</c:v>
                </c:pt>
                <c:pt idx="432">
                  <c:v>86.332064700285443</c:v>
                </c:pt>
                <c:pt idx="433">
                  <c:v>86.299238820171269</c:v>
                </c:pt>
                <c:pt idx="434">
                  <c:v>86.868220742150328</c:v>
                </c:pt>
                <c:pt idx="435">
                  <c:v>86.518078020932435</c:v>
                </c:pt>
                <c:pt idx="436">
                  <c:v>86.386774500475738</c:v>
                </c:pt>
                <c:pt idx="437">
                  <c:v>86.507136060894382</c:v>
                </c:pt>
                <c:pt idx="438">
                  <c:v>86.933872502378691</c:v>
                </c:pt>
                <c:pt idx="439">
                  <c:v>88.432921027592769</c:v>
                </c:pt>
                <c:pt idx="440">
                  <c:v>88.607992388201708</c:v>
                </c:pt>
                <c:pt idx="441">
                  <c:v>88.345385347288286</c:v>
                </c:pt>
                <c:pt idx="442">
                  <c:v>88.465746907706944</c:v>
                </c:pt>
                <c:pt idx="443">
                  <c:v>90.818268315889625</c:v>
                </c:pt>
                <c:pt idx="444">
                  <c:v>90.610371075166512</c:v>
                </c:pt>
                <c:pt idx="445">
                  <c:v>88.65176022835395</c:v>
                </c:pt>
                <c:pt idx="446">
                  <c:v>87.546622264509992</c:v>
                </c:pt>
                <c:pt idx="447">
                  <c:v>88.137488106565172</c:v>
                </c:pt>
                <c:pt idx="448">
                  <c:v>87.50285442435775</c:v>
                </c:pt>
                <c:pt idx="449">
                  <c:v>87.185537583254046</c:v>
                </c:pt>
                <c:pt idx="450">
                  <c:v>86.496194100856314</c:v>
                </c:pt>
                <c:pt idx="451">
                  <c:v>83.95765937202664</c:v>
                </c:pt>
                <c:pt idx="452">
                  <c:v>84.734538534728827</c:v>
                </c:pt>
                <c:pt idx="453">
                  <c:v>83.902949571836345</c:v>
                </c:pt>
                <c:pt idx="454">
                  <c:v>83.629400570884869</c:v>
                </c:pt>
                <c:pt idx="455">
                  <c:v>84.384395813510949</c:v>
                </c:pt>
                <c:pt idx="456">
                  <c:v>85.850618458610839</c:v>
                </c:pt>
                <c:pt idx="457">
                  <c:v>86.638439581351093</c:v>
                </c:pt>
                <c:pt idx="458">
                  <c:v>85.87250237868696</c:v>
                </c:pt>
                <c:pt idx="459">
                  <c:v>85.664605137963846</c:v>
                </c:pt>
                <c:pt idx="460">
                  <c:v>86.353948620361564</c:v>
                </c:pt>
                <c:pt idx="461">
                  <c:v>84.854900095147471</c:v>
                </c:pt>
                <c:pt idx="462">
                  <c:v>85.456707897240719</c:v>
                </c:pt>
                <c:pt idx="463">
                  <c:v>84.526641294005699</c:v>
                </c:pt>
                <c:pt idx="464">
                  <c:v>85.336346336822061</c:v>
                </c:pt>
                <c:pt idx="465">
                  <c:v>84.920551855375834</c:v>
                </c:pt>
                <c:pt idx="466">
                  <c:v>87.207421503330167</c:v>
                </c:pt>
                <c:pt idx="467">
                  <c:v>87.601332064700287</c:v>
                </c:pt>
                <c:pt idx="468">
                  <c:v>88.235965746907695</c:v>
                </c:pt>
                <c:pt idx="469">
                  <c:v>89.100380589914366</c:v>
                </c:pt>
                <c:pt idx="470">
                  <c:v>89.461465271170326</c:v>
                </c:pt>
                <c:pt idx="471">
                  <c:v>88.334443387250232</c:v>
                </c:pt>
                <c:pt idx="472">
                  <c:v>88.597050428163655</c:v>
                </c:pt>
                <c:pt idx="473">
                  <c:v>88.531398667935292</c:v>
                </c:pt>
                <c:pt idx="474">
                  <c:v>88.54234062797336</c:v>
                </c:pt>
                <c:pt idx="475">
                  <c:v>88.706470028544246</c:v>
                </c:pt>
                <c:pt idx="476">
                  <c:v>89.603710751665076</c:v>
                </c:pt>
                <c:pt idx="477">
                  <c:v>89.056612749762124</c:v>
                </c:pt>
                <c:pt idx="478">
                  <c:v>88.761179828734541</c:v>
                </c:pt>
                <c:pt idx="479">
                  <c:v>86.813510941960033</c:v>
                </c:pt>
                <c:pt idx="480">
                  <c:v>84.942435775451941</c:v>
                </c:pt>
                <c:pt idx="481">
                  <c:v>83.47621313035205</c:v>
                </c:pt>
                <c:pt idx="482">
                  <c:v>83.56374881065652</c:v>
                </c:pt>
                <c:pt idx="483">
                  <c:v>84.1546146527117</c:v>
                </c:pt>
                <c:pt idx="484">
                  <c:v>83.487155090390104</c:v>
                </c:pt>
                <c:pt idx="485">
                  <c:v>86.364890580399617</c:v>
                </c:pt>
                <c:pt idx="486">
                  <c:v>87.885823025689817</c:v>
                </c:pt>
                <c:pt idx="487">
                  <c:v>88.301617507136058</c:v>
                </c:pt>
                <c:pt idx="488">
                  <c:v>89.264509990485237</c:v>
                </c:pt>
                <c:pt idx="489">
                  <c:v>86.222645099904852</c:v>
                </c:pt>
                <c:pt idx="490">
                  <c:v>85.6755470980019</c:v>
                </c:pt>
                <c:pt idx="491">
                  <c:v>87.240247383444327</c:v>
                </c:pt>
                <c:pt idx="492">
                  <c:v>89.745956232159841</c:v>
                </c:pt>
                <c:pt idx="493">
                  <c:v>91.715509039010456</c:v>
                </c:pt>
                <c:pt idx="494">
                  <c:v>92.251665080875355</c:v>
                </c:pt>
                <c:pt idx="495">
                  <c:v>92.021883920076107</c:v>
                </c:pt>
                <c:pt idx="496">
                  <c:v>92.218839200761167</c:v>
                </c:pt>
                <c:pt idx="497">
                  <c:v>90.599429115128444</c:v>
                </c:pt>
                <c:pt idx="498">
                  <c:v>91.234062797335852</c:v>
                </c:pt>
                <c:pt idx="499">
                  <c:v>91.60608943862988</c:v>
                </c:pt>
                <c:pt idx="500">
                  <c:v>92.021883920076107</c:v>
                </c:pt>
                <c:pt idx="501">
                  <c:v>91.24500475737392</c:v>
                </c:pt>
                <c:pt idx="502">
                  <c:v>91.463843958135101</c:v>
                </c:pt>
                <c:pt idx="503">
                  <c:v>91.288772597526162</c:v>
                </c:pt>
                <c:pt idx="504">
                  <c:v>91.945290199809691</c:v>
                </c:pt>
                <c:pt idx="505">
                  <c:v>91.868696479543289</c:v>
                </c:pt>
                <c:pt idx="506">
                  <c:v>91.037107516650806</c:v>
                </c:pt>
                <c:pt idx="507">
                  <c:v>91.682683158896296</c:v>
                </c:pt>
                <c:pt idx="508">
                  <c:v>91.431018078020941</c:v>
                </c:pt>
                <c:pt idx="509">
                  <c:v>91.529495718363464</c:v>
                </c:pt>
                <c:pt idx="510">
                  <c:v>91.365366317792578</c:v>
                </c:pt>
                <c:pt idx="511">
                  <c:v>91.879638439581356</c:v>
                </c:pt>
                <c:pt idx="512">
                  <c:v>90.927687916270216</c:v>
                </c:pt>
                <c:pt idx="513">
                  <c:v>90.17269267364415</c:v>
                </c:pt>
                <c:pt idx="514">
                  <c:v>90.676022835394875</c:v>
                </c:pt>
                <c:pt idx="515">
                  <c:v>90.019505233111317</c:v>
                </c:pt>
                <c:pt idx="516">
                  <c:v>88.804947668886768</c:v>
                </c:pt>
                <c:pt idx="517">
                  <c:v>89.089438629876312</c:v>
                </c:pt>
                <c:pt idx="518">
                  <c:v>90.063273073263559</c:v>
                </c:pt>
                <c:pt idx="519">
                  <c:v>89.297335870599426</c:v>
                </c:pt>
                <c:pt idx="520">
                  <c:v>90.621313035204565</c:v>
                </c:pt>
                <c:pt idx="521">
                  <c:v>89.822549952426257</c:v>
                </c:pt>
                <c:pt idx="522">
                  <c:v>91.671741198858228</c:v>
                </c:pt>
                <c:pt idx="523">
                  <c:v>91.135585156993344</c:v>
                </c:pt>
                <c:pt idx="524">
                  <c:v>91.321598477640336</c:v>
                </c:pt>
                <c:pt idx="525">
                  <c:v>90.260228353948605</c:v>
                </c:pt>
                <c:pt idx="526">
                  <c:v>90.194576593720271</c:v>
                </c:pt>
                <c:pt idx="527">
                  <c:v>90.413415794481438</c:v>
                </c:pt>
                <c:pt idx="528">
                  <c:v>89.964795432921022</c:v>
                </c:pt>
                <c:pt idx="529">
                  <c:v>89.341103710751668</c:v>
                </c:pt>
                <c:pt idx="530">
                  <c:v>89.592768791627009</c:v>
                </c:pt>
                <c:pt idx="531">
                  <c:v>89.406755470980016</c:v>
                </c:pt>
                <c:pt idx="532">
                  <c:v>89.680304471931493</c:v>
                </c:pt>
                <c:pt idx="533">
                  <c:v>90.380589914367263</c:v>
                </c:pt>
                <c:pt idx="534">
                  <c:v>90.380589914367263</c:v>
                </c:pt>
                <c:pt idx="535">
                  <c:v>90.544719314938149</c:v>
                </c:pt>
                <c:pt idx="536">
                  <c:v>89.975737392959076</c:v>
                </c:pt>
                <c:pt idx="537">
                  <c:v>90.347764034253089</c:v>
                </c:pt>
                <c:pt idx="538">
                  <c:v>93.958610846812562</c:v>
                </c:pt>
                <c:pt idx="539">
                  <c:v>93.422454804947648</c:v>
                </c:pt>
                <c:pt idx="540">
                  <c:v>92.678401522359664</c:v>
                </c:pt>
                <c:pt idx="541">
                  <c:v>92.503330161750711</c:v>
                </c:pt>
                <c:pt idx="542">
                  <c:v>91.299714557564215</c:v>
                </c:pt>
                <c:pt idx="543">
                  <c:v>89.789724072312083</c:v>
                </c:pt>
                <c:pt idx="544">
                  <c:v>89.187916270218849</c:v>
                </c:pt>
                <c:pt idx="545">
                  <c:v>88.607992388201708</c:v>
                </c:pt>
                <c:pt idx="546">
                  <c:v>88.411037107516648</c:v>
                </c:pt>
                <c:pt idx="547">
                  <c:v>88.892483349191238</c:v>
                </c:pt>
                <c:pt idx="548">
                  <c:v>88.028068506184582</c:v>
                </c:pt>
                <c:pt idx="549">
                  <c:v>89.308277830637493</c:v>
                </c:pt>
                <c:pt idx="550">
                  <c:v>88.717411988582299</c:v>
                </c:pt>
                <c:pt idx="551">
                  <c:v>88.411037107516648</c:v>
                </c:pt>
                <c:pt idx="552">
                  <c:v>90.697906755470981</c:v>
                </c:pt>
                <c:pt idx="553">
                  <c:v>89.997621313035197</c:v>
                </c:pt>
                <c:pt idx="554">
                  <c:v>88.84871550903901</c:v>
                </c:pt>
                <c:pt idx="555">
                  <c:v>90.20551855375831</c:v>
                </c:pt>
                <c:pt idx="556">
                  <c:v>90.490009514747854</c:v>
                </c:pt>
                <c:pt idx="557">
                  <c:v>89.767840152235962</c:v>
                </c:pt>
                <c:pt idx="558">
                  <c:v>89.88820171265462</c:v>
                </c:pt>
                <c:pt idx="559">
                  <c:v>90.336822074215036</c:v>
                </c:pt>
                <c:pt idx="560">
                  <c:v>91.452901998097033</c:v>
                </c:pt>
                <c:pt idx="561">
                  <c:v>89.428639391056137</c:v>
                </c:pt>
                <c:pt idx="562">
                  <c:v>89.450523311132258</c:v>
                </c:pt>
                <c:pt idx="563">
                  <c:v>88.498572787821104</c:v>
                </c:pt>
                <c:pt idx="564">
                  <c:v>89.286393910561358</c:v>
                </c:pt>
                <c:pt idx="565">
                  <c:v>89.209800190294956</c:v>
                </c:pt>
                <c:pt idx="566">
                  <c:v>89.144148430066608</c:v>
                </c:pt>
                <c:pt idx="567">
                  <c:v>86.375832540437671</c:v>
                </c:pt>
                <c:pt idx="568">
                  <c:v>86.244529019980973</c:v>
                </c:pt>
                <c:pt idx="569">
                  <c:v>85.270694576593712</c:v>
                </c:pt>
                <c:pt idx="570">
                  <c:v>85.916270218839202</c:v>
                </c:pt>
                <c:pt idx="571">
                  <c:v>85.281636536631765</c:v>
                </c:pt>
                <c:pt idx="572">
                  <c:v>85.719314938154142</c:v>
                </c:pt>
                <c:pt idx="573">
                  <c:v>85.653663177925779</c:v>
                </c:pt>
                <c:pt idx="574">
                  <c:v>85.58801141769743</c:v>
                </c:pt>
                <c:pt idx="575">
                  <c:v>85.423882017126544</c:v>
                </c:pt>
                <c:pt idx="576">
                  <c:v>84.920551855375834</c:v>
                </c:pt>
                <c:pt idx="577">
                  <c:v>83.870123691722171</c:v>
                </c:pt>
                <c:pt idx="578">
                  <c:v>83.990485252140829</c:v>
                </c:pt>
                <c:pt idx="579">
                  <c:v>83.552806850618452</c:v>
                </c:pt>
                <c:pt idx="580">
                  <c:v>83.815413891531861</c:v>
                </c:pt>
                <c:pt idx="581">
                  <c:v>83.158896289248332</c:v>
                </c:pt>
                <c:pt idx="582">
                  <c:v>82.655566127497622</c:v>
                </c:pt>
                <c:pt idx="583">
                  <c:v>81.845861084681246</c:v>
                </c:pt>
                <c:pt idx="584">
                  <c:v>83.071360608943863</c:v>
                </c:pt>
                <c:pt idx="585">
                  <c:v>83.519980970504278</c:v>
                </c:pt>
                <c:pt idx="586">
                  <c:v>82.907231208372977</c:v>
                </c:pt>
                <c:pt idx="587">
                  <c:v>80.073263558515691</c:v>
                </c:pt>
                <c:pt idx="588">
                  <c:v>79.931018078020927</c:v>
                </c:pt>
                <c:pt idx="589">
                  <c:v>79.635585156993329</c:v>
                </c:pt>
                <c:pt idx="590">
                  <c:v>80.543767840152242</c:v>
                </c:pt>
                <c:pt idx="591">
                  <c:v>80.095147478591812</c:v>
                </c:pt>
                <c:pt idx="592">
                  <c:v>80.292102759276872</c:v>
                </c:pt>
                <c:pt idx="593">
                  <c:v>80.226450999048524</c:v>
                </c:pt>
                <c:pt idx="594">
                  <c:v>80.21550903901047</c:v>
                </c:pt>
                <c:pt idx="595">
                  <c:v>80.248334919124645</c:v>
                </c:pt>
                <c:pt idx="596">
                  <c:v>79.920076117982873</c:v>
                </c:pt>
                <c:pt idx="597">
                  <c:v>80.30304471931494</c:v>
                </c:pt>
                <c:pt idx="598">
                  <c:v>81.791151284490951</c:v>
                </c:pt>
                <c:pt idx="599">
                  <c:v>80.926736441484294</c:v>
                </c:pt>
                <c:pt idx="600">
                  <c:v>81.025214081826832</c:v>
                </c:pt>
                <c:pt idx="601">
                  <c:v>82.885347288296856</c:v>
                </c:pt>
                <c:pt idx="602">
                  <c:v>80.532825880114174</c:v>
                </c:pt>
                <c:pt idx="603">
                  <c:v>81.079923882017113</c:v>
                </c:pt>
                <c:pt idx="604">
                  <c:v>81.550428163653649</c:v>
                </c:pt>
                <c:pt idx="605">
                  <c:v>82.447668886774494</c:v>
                </c:pt>
                <c:pt idx="606">
                  <c:v>81.364414843006656</c:v>
                </c:pt>
                <c:pt idx="607">
                  <c:v>81.276879162702187</c:v>
                </c:pt>
                <c:pt idx="608">
                  <c:v>82.699333967649849</c:v>
                </c:pt>
                <c:pt idx="609">
                  <c:v>82.677450047573743</c:v>
                </c:pt>
                <c:pt idx="610">
                  <c:v>84.285918173168398</c:v>
                </c:pt>
                <c:pt idx="611">
                  <c:v>83.541864890580385</c:v>
                </c:pt>
                <c:pt idx="612">
                  <c:v>83.47621313035205</c:v>
                </c:pt>
                <c:pt idx="613">
                  <c:v>83.738820171265459</c:v>
                </c:pt>
                <c:pt idx="614">
                  <c:v>85.205042816365378</c:v>
                </c:pt>
                <c:pt idx="615">
                  <c:v>85.949096098953376</c:v>
                </c:pt>
                <c:pt idx="616">
                  <c:v>85.500475737392961</c:v>
                </c:pt>
                <c:pt idx="617">
                  <c:v>85.511417697431014</c:v>
                </c:pt>
                <c:pt idx="618">
                  <c:v>85.642721217887726</c:v>
                </c:pt>
                <c:pt idx="619">
                  <c:v>85.511417697431014</c:v>
                </c:pt>
                <c:pt idx="620">
                  <c:v>85.708372978116074</c:v>
                </c:pt>
                <c:pt idx="621">
                  <c:v>85.445765937202665</c:v>
                </c:pt>
                <c:pt idx="622">
                  <c:v>85.598953377735484</c:v>
                </c:pt>
                <c:pt idx="623">
                  <c:v>85.314462416745954</c:v>
                </c:pt>
                <c:pt idx="624">
                  <c:v>85.445765937202665</c:v>
                </c:pt>
                <c:pt idx="625">
                  <c:v>85.566127497621309</c:v>
                </c:pt>
                <c:pt idx="626">
                  <c:v>85.19410085632731</c:v>
                </c:pt>
                <c:pt idx="627">
                  <c:v>85.467649857278786</c:v>
                </c:pt>
                <c:pt idx="628">
                  <c:v>85.019029495718357</c:v>
                </c:pt>
                <c:pt idx="629">
                  <c:v>85.215984776403417</c:v>
                </c:pt>
                <c:pt idx="630">
                  <c:v>85.062797335870584</c:v>
                </c:pt>
                <c:pt idx="631">
                  <c:v>85.511417697431014</c:v>
                </c:pt>
                <c:pt idx="632">
                  <c:v>85.040913415794478</c:v>
                </c:pt>
                <c:pt idx="633">
                  <c:v>84.307802093244518</c:v>
                </c:pt>
                <c:pt idx="634">
                  <c:v>84.811132254995243</c:v>
                </c:pt>
                <c:pt idx="635">
                  <c:v>84.668886774500464</c:v>
                </c:pt>
                <c:pt idx="636">
                  <c:v>85.248810656517605</c:v>
                </c:pt>
                <c:pt idx="637">
                  <c:v>85.325404376784007</c:v>
                </c:pt>
                <c:pt idx="638">
                  <c:v>85.489533777354893</c:v>
                </c:pt>
                <c:pt idx="639">
                  <c:v>86.146051379638436</c:v>
                </c:pt>
                <c:pt idx="640">
                  <c:v>82.502378686964803</c:v>
                </c:pt>
                <c:pt idx="641">
                  <c:v>83.158896289248332</c:v>
                </c:pt>
                <c:pt idx="642">
                  <c:v>82.392959086584199</c:v>
                </c:pt>
                <c:pt idx="643">
                  <c:v>81.834919124643193</c:v>
                </c:pt>
                <c:pt idx="644">
                  <c:v>82.031874405328267</c:v>
                </c:pt>
                <c:pt idx="645">
                  <c:v>82.141294005708843</c:v>
                </c:pt>
                <c:pt idx="646">
                  <c:v>83.016650808753582</c:v>
                </c:pt>
                <c:pt idx="647">
                  <c:v>82.852521408182682</c:v>
                </c:pt>
                <c:pt idx="648">
                  <c:v>83.65128449096099</c:v>
                </c:pt>
                <c:pt idx="649">
                  <c:v>85.314462416745954</c:v>
                </c:pt>
                <c:pt idx="650">
                  <c:v>85.183158896289243</c:v>
                </c:pt>
                <c:pt idx="651">
                  <c:v>84.71265461465272</c:v>
                </c:pt>
                <c:pt idx="652">
                  <c:v>85.19410085632731</c:v>
                </c:pt>
                <c:pt idx="653">
                  <c:v>84.920551855375834</c:v>
                </c:pt>
                <c:pt idx="654">
                  <c:v>85.927212178877255</c:v>
                </c:pt>
                <c:pt idx="655">
                  <c:v>86.594671741198852</c:v>
                </c:pt>
                <c:pt idx="656">
                  <c:v>98.039961941008556</c:v>
                </c:pt>
                <c:pt idx="657">
                  <c:v>92.995718363463354</c:v>
                </c:pt>
                <c:pt idx="658">
                  <c:v>93.433396764985716</c:v>
                </c:pt>
                <c:pt idx="659">
                  <c:v>97.219314938154128</c:v>
                </c:pt>
                <c:pt idx="660">
                  <c:v>97.08801141769743</c:v>
                </c:pt>
                <c:pt idx="661">
                  <c:v>97.339676498572786</c:v>
                </c:pt>
                <c:pt idx="662">
                  <c:v>97.646051379638422</c:v>
                </c:pt>
                <c:pt idx="663">
                  <c:v>97.635109419600369</c:v>
                </c:pt>
                <c:pt idx="664">
                  <c:v>98.477640342530918</c:v>
                </c:pt>
                <c:pt idx="665">
                  <c:v>97.930542340627966</c:v>
                </c:pt>
                <c:pt idx="666">
                  <c:v>97.525689819219778</c:v>
                </c:pt>
                <c:pt idx="667">
                  <c:v>97.591341579448141</c:v>
                </c:pt>
                <c:pt idx="668">
                  <c:v>98.258801141769737</c:v>
                </c:pt>
                <c:pt idx="669">
                  <c:v>98.029019980970503</c:v>
                </c:pt>
                <c:pt idx="670">
                  <c:v>99.867269267364406</c:v>
                </c:pt>
                <c:pt idx="671">
                  <c:v>100.39248334919124</c:v>
                </c:pt>
                <c:pt idx="672">
                  <c:v>99.440532825880098</c:v>
                </c:pt>
                <c:pt idx="673">
                  <c:v>100.8848715509039</c:v>
                </c:pt>
                <c:pt idx="674">
                  <c:v>100.87392959086583</c:v>
                </c:pt>
                <c:pt idx="675">
                  <c:v>101.54138915318744</c:v>
                </c:pt>
                <c:pt idx="676">
                  <c:v>101.50856327307326</c:v>
                </c:pt>
                <c:pt idx="677">
                  <c:v>101.8696479543292</c:v>
                </c:pt>
                <c:pt idx="678">
                  <c:v>101.58515699333968</c:v>
                </c:pt>
                <c:pt idx="679">
                  <c:v>101.81493815413891</c:v>
                </c:pt>
                <c:pt idx="680">
                  <c:v>102.16508087535681</c:v>
                </c:pt>
                <c:pt idx="681">
                  <c:v>101.9790675547098</c:v>
                </c:pt>
                <c:pt idx="682">
                  <c:v>102.19790675547098</c:v>
                </c:pt>
                <c:pt idx="683">
                  <c:v>101.76022835394862</c:v>
                </c:pt>
                <c:pt idx="684">
                  <c:v>102.41674595623215</c:v>
                </c:pt>
                <c:pt idx="685">
                  <c:v>102.25261655566128</c:v>
                </c:pt>
                <c:pt idx="686">
                  <c:v>101.91341579448144</c:v>
                </c:pt>
                <c:pt idx="687">
                  <c:v>101.67269267364415</c:v>
                </c:pt>
                <c:pt idx="688">
                  <c:v>101.70551855375832</c:v>
                </c:pt>
                <c:pt idx="689">
                  <c:v>101.91341579448144</c:v>
                </c:pt>
                <c:pt idx="690">
                  <c:v>102.90913415794481</c:v>
                </c:pt>
                <c:pt idx="691">
                  <c:v>104.27687916270219</c:v>
                </c:pt>
                <c:pt idx="692">
                  <c:v>105.08658420551855</c:v>
                </c:pt>
                <c:pt idx="693">
                  <c:v>105.04281636536632</c:v>
                </c:pt>
                <c:pt idx="694">
                  <c:v>105.67745004757373</c:v>
                </c:pt>
                <c:pt idx="695">
                  <c:v>104.97716460513796</c:v>
                </c:pt>
                <c:pt idx="696">
                  <c:v>104.49571836346337</c:v>
                </c:pt>
                <c:pt idx="697">
                  <c:v>104.45195052331113</c:v>
                </c:pt>
                <c:pt idx="698">
                  <c:v>104.55042816365366</c:v>
                </c:pt>
                <c:pt idx="699">
                  <c:v>104.38629876308278</c:v>
                </c:pt>
                <c:pt idx="700">
                  <c:v>105.56803044719314</c:v>
                </c:pt>
                <c:pt idx="701">
                  <c:v>105.04281636536632</c:v>
                </c:pt>
                <c:pt idx="702">
                  <c:v>104.9662226450999</c:v>
                </c:pt>
                <c:pt idx="703">
                  <c:v>104.73644148430067</c:v>
                </c:pt>
                <c:pt idx="704">
                  <c:v>105.36013320647002</c:v>
                </c:pt>
                <c:pt idx="705">
                  <c:v>106.36679352997145</c:v>
                </c:pt>
                <c:pt idx="706">
                  <c:v>106.04947668886774</c:v>
                </c:pt>
                <c:pt idx="707">
                  <c:v>105.79781160799237</c:v>
                </c:pt>
                <c:pt idx="708">
                  <c:v>105.31636536631778</c:v>
                </c:pt>
                <c:pt idx="709">
                  <c:v>107.36251189343483</c:v>
                </c:pt>
                <c:pt idx="710">
                  <c:v>107.54852521408182</c:v>
                </c:pt>
                <c:pt idx="711">
                  <c:v>108.22692673644148</c:v>
                </c:pt>
                <c:pt idx="712">
                  <c:v>108.16127497621312</c:v>
                </c:pt>
                <c:pt idx="713">
                  <c:v>107.54852521408182</c:v>
                </c:pt>
                <c:pt idx="714">
                  <c:v>108.139391056137</c:v>
                </c:pt>
                <c:pt idx="715">
                  <c:v>108.52235965746907</c:v>
                </c:pt>
                <c:pt idx="716">
                  <c:v>107.77830637488105</c:v>
                </c:pt>
                <c:pt idx="717">
                  <c:v>106.7825880114177</c:v>
                </c:pt>
                <c:pt idx="718">
                  <c:v>107.74548049476689</c:v>
                </c:pt>
                <c:pt idx="719">
                  <c:v>108.68648905803995</c:v>
                </c:pt>
                <c:pt idx="720">
                  <c:v>108.78496669838249</c:v>
                </c:pt>
                <c:pt idx="721">
                  <c:v>109.0475737392959</c:v>
                </c:pt>
                <c:pt idx="722">
                  <c:v>110.60133206470027</c:v>
                </c:pt>
                <c:pt idx="723">
                  <c:v>110.31684110371074</c:v>
                </c:pt>
                <c:pt idx="724">
                  <c:v>110.38249286393909</c:v>
                </c:pt>
                <c:pt idx="725">
                  <c:v>110.95147478591818</c:v>
                </c:pt>
                <c:pt idx="726">
                  <c:v>110.64509990485253</c:v>
                </c:pt>
                <c:pt idx="727">
                  <c:v>111.80494766888677</c:v>
                </c:pt>
                <c:pt idx="728">
                  <c:v>111.36726926736441</c:v>
                </c:pt>
                <c:pt idx="729">
                  <c:v>111.3453853472883</c:v>
                </c:pt>
                <c:pt idx="730">
                  <c:v>109.8791627021884</c:v>
                </c:pt>
                <c:pt idx="731">
                  <c:v>109.96669838249286</c:v>
                </c:pt>
                <c:pt idx="732">
                  <c:v>108.17221693625119</c:v>
                </c:pt>
                <c:pt idx="733">
                  <c:v>108.08468125594671</c:v>
                </c:pt>
                <c:pt idx="734">
                  <c:v>107.55946717411987</c:v>
                </c:pt>
                <c:pt idx="735">
                  <c:v>108.33634633682207</c:v>
                </c:pt>
                <c:pt idx="736">
                  <c:v>109.00380589914369</c:v>
                </c:pt>
                <c:pt idx="737">
                  <c:v>109.85727878211227</c:v>
                </c:pt>
                <c:pt idx="738">
                  <c:v>109.70409134157946</c:v>
                </c:pt>
                <c:pt idx="739">
                  <c:v>109.63843958135109</c:v>
                </c:pt>
                <c:pt idx="740">
                  <c:v>109.48525214081828</c:v>
                </c:pt>
                <c:pt idx="741">
                  <c:v>109.22264509990485</c:v>
                </c:pt>
                <c:pt idx="742">
                  <c:v>110.09800190294958</c:v>
                </c:pt>
                <c:pt idx="743">
                  <c:v>109.11322549952426</c:v>
                </c:pt>
                <c:pt idx="744">
                  <c:v>108.66460513796385</c:v>
                </c:pt>
                <c:pt idx="745">
                  <c:v>105.54614652711703</c:v>
                </c:pt>
                <c:pt idx="746">
                  <c:v>105.74310180780209</c:v>
                </c:pt>
                <c:pt idx="747">
                  <c:v>106.14795432921028</c:v>
                </c:pt>
                <c:pt idx="748">
                  <c:v>105.6336822074215</c:v>
                </c:pt>
                <c:pt idx="749">
                  <c:v>105.74310180780209</c:v>
                </c:pt>
                <c:pt idx="750">
                  <c:v>104.78020932445291</c:v>
                </c:pt>
                <c:pt idx="751">
                  <c:v>105.19600380589914</c:v>
                </c:pt>
                <c:pt idx="752">
                  <c:v>106.0604186489058</c:v>
                </c:pt>
                <c:pt idx="753">
                  <c:v>105.9291151284491</c:v>
                </c:pt>
                <c:pt idx="754">
                  <c:v>107.35156993339676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EF5-401B-8CBB-23F8638CD3B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Danone (+20%)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Sheet1!$G$2:$G$756</c:f>
              <c:numCache>
                <c:formatCode>#,##0.00</c:formatCode>
                <c:ptCount val="755"/>
                <c:pt idx="0">
                  <c:v>69</c:v>
                </c:pt>
                <c:pt idx="1">
                  <c:v>69.617985743008589</c:v>
                </c:pt>
                <c:pt idx="2">
                  <c:v>71.711570096874425</c:v>
                </c:pt>
                <c:pt idx="3">
                  <c:v>70.86656918296471</c:v>
                </c:pt>
                <c:pt idx="4">
                  <c:v>70.879181136903682</c:v>
                </c:pt>
                <c:pt idx="5">
                  <c:v>70.475598610857247</c:v>
                </c:pt>
                <c:pt idx="6">
                  <c:v>71.825077682324988</c:v>
                </c:pt>
                <c:pt idx="7">
                  <c:v>71.383659294461708</c:v>
                </c:pt>
                <c:pt idx="8">
                  <c:v>70.601718150246754</c:v>
                </c:pt>
                <c:pt idx="9">
                  <c:v>69.44141838786328</c:v>
                </c:pt>
                <c:pt idx="10">
                  <c:v>70.034180222993967</c:v>
                </c:pt>
                <c:pt idx="11">
                  <c:v>70.28641930177298</c:v>
                </c:pt>
                <c:pt idx="12">
                  <c:v>69.403582526046435</c:v>
                </c:pt>
                <c:pt idx="13">
                  <c:v>68.218058855785046</c:v>
                </c:pt>
                <c:pt idx="14">
                  <c:v>68.016267592761835</c:v>
                </c:pt>
                <c:pt idx="15">
                  <c:v>68.445074026686157</c:v>
                </c:pt>
                <c:pt idx="16">
                  <c:v>68.306342533357707</c:v>
                </c:pt>
                <c:pt idx="17">
                  <c:v>67.776640467921766</c:v>
                </c:pt>
                <c:pt idx="18">
                  <c:v>67.019923231584713</c:v>
                </c:pt>
                <c:pt idx="19">
                  <c:v>67.234326448546895</c:v>
                </c:pt>
                <c:pt idx="20">
                  <c:v>66.931639554012065</c:v>
                </c:pt>
                <c:pt idx="21">
                  <c:v>66.855967830378361</c:v>
                </c:pt>
                <c:pt idx="22">
                  <c:v>67.146042770974219</c:v>
                </c:pt>
                <c:pt idx="23">
                  <c:v>66.729848290988855</c:v>
                </c:pt>
                <c:pt idx="24">
                  <c:v>67.221714494607923</c:v>
                </c:pt>
                <c:pt idx="25">
                  <c:v>67.070371047340529</c:v>
                </c:pt>
                <c:pt idx="26">
                  <c:v>66.83074392250046</c:v>
                </c:pt>
                <c:pt idx="27">
                  <c:v>67.360445987936387</c:v>
                </c:pt>
                <c:pt idx="28">
                  <c:v>66.490221166148785</c:v>
                </c:pt>
                <c:pt idx="29">
                  <c:v>67.91537196125023</c:v>
                </c:pt>
                <c:pt idx="30">
                  <c:v>68.293730579418749</c:v>
                </c:pt>
                <c:pt idx="31">
                  <c:v>67.940595869128131</c:v>
                </c:pt>
                <c:pt idx="32">
                  <c:v>67.27216231036374</c:v>
                </c:pt>
                <c:pt idx="33">
                  <c:v>67.019923231584713</c:v>
                </c:pt>
                <c:pt idx="34">
                  <c:v>67.537013343081696</c:v>
                </c:pt>
                <c:pt idx="35">
                  <c:v>67.764028513982822</c:v>
                </c:pt>
                <c:pt idx="36">
                  <c:v>68.369402303052468</c:v>
                </c:pt>
                <c:pt idx="37">
                  <c:v>69.756717236337053</c:v>
                </c:pt>
                <c:pt idx="38">
                  <c:v>69.302686894534816</c:v>
                </c:pt>
                <c:pt idx="39">
                  <c:v>69.06305976969476</c:v>
                </c:pt>
                <c:pt idx="40">
                  <c:v>68.735148967282029</c:v>
                </c:pt>
                <c:pt idx="41">
                  <c:v>68.571193566075664</c:v>
                </c:pt>
                <c:pt idx="42">
                  <c:v>68.722537013343086</c:v>
                </c:pt>
                <c:pt idx="43">
                  <c:v>68.318954487296651</c:v>
                </c:pt>
                <c:pt idx="44">
                  <c:v>68.091939316395539</c:v>
                </c:pt>
                <c:pt idx="45">
                  <c:v>67.637908974593316</c:v>
                </c:pt>
                <c:pt idx="46">
                  <c:v>67.637908974593316</c:v>
                </c:pt>
                <c:pt idx="47">
                  <c:v>67.688356790349118</c:v>
                </c:pt>
                <c:pt idx="48">
                  <c:v>67.625297020654358</c:v>
                </c:pt>
                <c:pt idx="49">
                  <c:v>67.373057941875345</c:v>
                </c:pt>
                <c:pt idx="50">
                  <c:v>66.553280935843546</c:v>
                </c:pt>
                <c:pt idx="51">
                  <c:v>67.499177481264852</c:v>
                </c:pt>
                <c:pt idx="52">
                  <c:v>65.619996344361184</c:v>
                </c:pt>
                <c:pt idx="53">
                  <c:v>65.935295192834957</c:v>
                </c:pt>
                <c:pt idx="54">
                  <c:v>65.834399561323337</c:v>
                </c:pt>
                <c:pt idx="55">
                  <c:v>66.843355876439404</c:v>
                </c:pt>
                <c:pt idx="56">
                  <c:v>65.847011515262295</c:v>
                </c:pt>
                <c:pt idx="57">
                  <c:v>65.065070371047341</c:v>
                </c:pt>
                <c:pt idx="58">
                  <c:v>65.582160482544325</c:v>
                </c:pt>
                <c:pt idx="59">
                  <c:v>65.355145311643213</c:v>
                </c:pt>
                <c:pt idx="60">
                  <c:v>64.371412904405034</c:v>
                </c:pt>
                <c:pt idx="61">
                  <c:v>64.522756351672456</c:v>
                </c:pt>
                <c:pt idx="62">
                  <c:v>64.35880095046609</c:v>
                </c:pt>
                <c:pt idx="63">
                  <c:v>64.056114055931275</c:v>
                </c:pt>
                <c:pt idx="64">
                  <c:v>63.942606470480719</c:v>
                </c:pt>
                <c:pt idx="65">
                  <c:v>63.677755437762748</c:v>
                </c:pt>
                <c:pt idx="66">
                  <c:v>63.450740266861636</c:v>
                </c:pt>
                <c:pt idx="67">
                  <c:v>63.652531529884847</c:v>
                </c:pt>
                <c:pt idx="68">
                  <c:v>64.207457503198683</c:v>
                </c:pt>
                <c:pt idx="69">
                  <c:v>63.198501188082616</c:v>
                </c:pt>
                <c:pt idx="70">
                  <c:v>64.232681411076584</c:v>
                </c:pt>
                <c:pt idx="71">
                  <c:v>63.816486931091212</c:v>
                </c:pt>
                <c:pt idx="72">
                  <c:v>64.35880095046609</c:v>
                </c:pt>
                <c:pt idx="73">
                  <c:v>63.816486931091212</c:v>
                </c:pt>
                <c:pt idx="74">
                  <c:v>64.005666240175472</c:v>
                </c:pt>
                <c:pt idx="75">
                  <c:v>65.065070371047341</c:v>
                </c:pt>
                <c:pt idx="76">
                  <c:v>65.847011515262295</c:v>
                </c:pt>
                <c:pt idx="77">
                  <c:v>66.464997258270884</c:v>
                </c:pt>
                <c:pt idx="78">
                  <c:v>68.382014256991411</c:v>
                </c:pt>
                <c:pt idx="79">
                  <c:v>67.423505757631148</c:v>
                </c:pt>
                <c:pt idx="80">
                  <c:v>67.108206909157374</c:v>
                </c:pt>
                <c:pt idx="81">
                  <c:v>68.495521842441974</c:v>
                </c:pt>
                <c:pt idx="82">
                  <c:v>68.861268506671536</c:v>
                </c:pt>
                <c:pt idx="83">
                  <c:v>67.47395357338695</c:v>
                </c:pt>
                <c:pt idx="84">
                  <c:v>68.104551270334497</c:v>
                </c:pt>
                <c:pt idx="85">
                  <c:v>68.621641381831466</c:v>
                </c:pt>
                <c:pt idx="86">
                  <c:v>67.764028513982822</c:v>
                </c:pt>
                <c:pt idx="87">
                  <c:v>68.218058855785046</c:v>
                </c:pt>
                <c:pt idx="88">
                  <c:v>68.520745750319861</c:v>
                </c:pt>
                <c:pt idx="89">
                  <c:v>68.520745750319861</c:v>
                </c:pt>
                <c:pt idx="90">
                  <c:v>68.911716322427338</c:v>
                </c:pt>
                <c:pt idx="91">
                  <c:v>68.962164138183141</c:v>
                </c:pt>
                <c:pt idx="92">
                  <c:v>69.088283677572662</c:v>
                </c:pt>
                <c:pt idx="93">
                  <c:v>70.626942058124655</c:v>
                </c:pt>
                <c:pt idx="94">
                  <c:v>70.765673551453119</c:v>
                </c:pt>
                <c:pt idx="95">
                  <c:v>70.790897459331021</c:v>
                </c:pt>
                <c:pt idx="96">
                  <c:v>70.135075854505573</c:v>
                </c:pt>
                <c:pt idx="97">
                  <c:v>70.841345275086823</c:v>
                </c:pt>
                <c:pt idx="98">
                  <c:v>71.572838603545975</c:v>
                </c:pt>
                <c:pt idx="99">
                  <c:v>71.194479985377441</c:v>
                </c:pt>
                <c:pt idx="100">
                  <c:v>71.37104734052275</c:v>
                </c:pt>
                <c:pt idx="101">
                  <c:v>70.853957229025767</c:v>
                </c:pt>
                <c:pt idx="102">
                  <c:v>70.185523670261375</c:v>
                </c:pt>
                <c:pt idx="103">
                  <c:v>71.888137452019734</c:v>
                </c:pt>
                <c:pt idx="104">
                  <c:v>71.383659294461708</c:v>
                </c:pt>
                <c:pt idx="105">
                  <c:v>70.437762749040402</c:v>
                </c:pt>
                <c:pt idx="106">
                  <c:v>70.450374702979346</c:v>
                </c:pt>
                <c:pt idx="107">
                  <c:v>69.88283677572656</c:v>
                </c:pt>
                <c:pt idx="108">
                  <c:v>67.902760007311272</c:v>
                </c:pt>
                <c:pt idx="109">
                  <c:v>66.628952659477235</c:v>
                </c:pt>
                <c:pt idx="110">
                  <c:v>67.158654724913177</c:v>
                </c:pt>
                <c:pt idx="111">
                  <c:v>66.704624383110939</c:v>
                </c:pt>
                <c:pt idx="112">
                  <c:v>68.129775178212398</c:v>
                </c:pt>
                <c:pt idx="113">
                  <c:v>68.25589471760189</c:v>
                </c:pt>
                <c:pt idx="114">
                  <c:v>68.571193566075664</c:v>
                </c:pt>
                <c:pt idx="115">
                  <c:v>68.760372875159931</c:v>
                </c:pt>
                <c:pt idx="116">
                  <c:v>69.20179126302321</c:v>
                </c:pt>
                <c:pt idx="117">
                  <c:v>68.104551270334497</c:v>
                </c:pt>
                <c:pt idx="118">
                  <c:v>66.187534271613956</c:v>
                </c:pt>
                <c:pt idx="119">
                  <c:v>65.985743008590745</c:v>
                </c:pt>
                <c:pt idx="120">
                  <c:v>66.755072198866756</c:v>
                </c:pt>
                <c:pt idx="121">
                  <c:v>68.684701151526227</c:v>
                </c:pt>
                <c:pt idx="122">
                  <c:v>67.120818863096318</c:v>
                </c:pt>
                <c:pt idx="123">
                  <c:v>68.369402303052468</c:v>
                </c:pt>
                <c:pt idx="124">
                  <c:v>68.69731310546517</c:v>
                </c:pt>
                <c:pt idx="125">
                  <c:v>67.612685066715414</c:v>
                </c:pt>
                <c:pt idx="126">
                  <c:v>69.050447815755803</c:v>
                </c:pt>
                <c:pt idx="127">
                  <c:v>70.147687808444516</c:v>
                </c:pt>
                <c:pt idx="128">
                  <c:v>70.273807347834037</c:v>
                </c:pt>
                <c:pt idx="129">
                  <c:v>71.106196307804794</c:v>
                </c:pt>
                <c:pt idx="130">
                  <c:v>71.686346188996524</c:v>
                </c:pt>
                <c:pt idx="131">
                  <c:v>72.796198135624195</c:v>
                </c:pt>
                <c:pt idx="132">
                  <c:v>75.671723633704985</c:v>
                </c:pt>
                <c:pt idx="133">
                  <c:v>75.873514896728196</c:v>
                </c:pt>
                <c:pt idx="134">
                  <c:v>75.760007311277647</c:v>
                </c:pt>
                <c:pt idx="135">
                  <c:v>75.520380186437578</c:v>
                </c:pt>
                <c:pt idx="136">
                  <c:v>75.873514896728196</c:v>
                </c:pt>
                <c:pt idx="137">
                  <c:v>75.1294096143301</c:v>
                </c:pt>
                <c:pt idx="138">
                  <c:v>74.839334673734228</c:v>
                </c:pt>
                <c:pt idx="139">
                  <c:v>74.814110765856327</c:v>
                </c:pt>
                <c:pt idx="140">
                  <c:v>74.410528239809906</c:v>
                </c:pt>
                <c:pt idx="141">
                  <c:v>74.561871687077314</c:v>
                </c:pt>
                <c:pt idx="142">
                  <c:v>74.271796746481442</c:v>
                </c:pt>
                <c:pt idx="143">
                  <c:v>73.77993054286236</c:v>
                </c:pt>
                <c:pt idx="144">
                  <c:v>73.994333759824528</c:v>
                </c:pt>
                <c:pt idx="145">
                  <c:v>73.994333759824528</c:v>
                </c:pt>
                <c:pt idx="146">
                  <c:v>73.325900201060136</c:v>
                </c:pt>
                <c:pt idx="147">
                  <c:v>73.048437214403222</c:v>
                </c:pt>
                <c:pt idx="148">
                  <c:v>72.140376530798761</c:v>
                </c:pt>
                <c:pt idx="149">
                  <c:v>72.96015353683056</c:v>
                </c:pt>
                <c:pt idx="150">
                  <c:v>73.426795832571742</c:v>
                </c:pt>
                <c:pt idx="151">
                  <c:v>74.599707548894173</c:v>
                </c:pt>
                <c:pt idx="152">
                  <c:v>75.671723633704985</c:v>
                </c:pt>
                <c:pt idx="153">
                  <c:v>75.331200877353311</c:v>
                </c:pt>
                <c:pt idx="154">
                  <c:v>76.289709376713589</c:v>
                </c:pt>
                <c:pt idx="155">
                  <c:v>76.264485468835687</c:v>
                </c:pt>
                <c:pt idx="156">
                  <c:v>78.004935112410905</c:v>
                </c:pt>
                <c:pt idx="157">
                  <c:v>78.610308901480522</c:v>
                </c:pt>
                <c:pt idx="158">
                  <c:v>77.941875342716131</c:v>
                </c:pt>
                <c:pt idx="159">
                  <c:v>77.563516724547611</c:v>
                </c:pt>
                <c:pt idx="160">
                  <c:v>77.399561323341246</c:v>
                </c:pt>
                <c:pt idx="161">
                  <c:v>78.698592579053184</c:v>
                </c:pt>
                <c:pt idx="162">
                  <c:v>78.723816486931099</c:v>
                </c:pt>
                <c:pt idx="163">
                  <c:v>77.929263388777187</c:v>
                </c:pt>
                <c:pt idx="164">
                  <c:v>76.743739718515826</c:v>
                </c:pt>
                <c:pt idx="165">
                  <c:v>78.156278559678313</c:v>
                </c:pt>
                <c:pt idx="166">
                  <c:v>77.727472125753977</c:v>
                </c:pt>
                <c:pt idx="167">
                  <c:v>78.433741546335213</c:v>
                </c:pt>
                <c:pt idx="168">
                  <c:v>79.026503381465915</c:v>
                </c:pt>
                <c:pt idx="169">
                  <c:v>78.496801316029988</c:v>
                </c:pt>
                <c:pt idx="170">
                  <c:v>79.303966368122829</c:v>
                </c:pt>
                <c:pt idx="171">
                  <c:v>78.988667519649056</c:v>
                </c:pt>
                <c:pt idx="172">
                  <c:v>79.140010966916464</c:v>
                </c:pt>
                <c:pt idx="173">
                  <c:v>79.026503381465915</c:v>
                </c:pt>
                <c:pt idx="174">
                  <c:v>79.430085907512336</c:v>
                </c:pt>
                <c:pt idx="175">
                  <c:v>78.395905684518368</c:v>
                </c:pt>
                <c:pt idx="176">
                  <c:v>78.484189362091016</c:v>
                </c:pt>
                <c:pt idx="177">
                  <c:v>79.354414183878646</c:v>
                </c:pt>
                <c:pt idx="178">
                  <c:v>79.06433924328276</c:v>
                </c:pt>
                <c:pt idx="179">
                  <c:v>78.976055565710098</c:v>
                </c:pt>
                <c:pt idx="180">
                  <c:v>79.253518552367026</c:v>
                </c:pt>
                <c:pt idx="181">
                  <c:v>79.959787972948263</c:v>
                </c:pt>
                <c:pt idx="182">
                  <c:v>80.943520380186442</c:v>
                </c:pt>
                <c:pt idx="183">
                  <c:v>81.09486382745385</c:v>
                </c:pt>
                <c:pt idx="184">
                  <c:v>81.927252787424592</c:v>
                </c:pt>
                <c:pt idx="185">
                  <c:v>81.914640833485649</c:v>
                </c:pt>
                <c:pt idx="186">
                  <c:v>82.116432096508859</c:v>
                </c:pt>
                <c:pt idx="187">
                  <c:v>81.750685432279283</c:v>
                </c:pt>
                <c:pt idx="188">
                  <c:v>83.629866569182965</c:v>
                </c:pt>
                <c:pt idx="189">
                  <c:v>84.247852312191554</c:v>
                </c:pt>
                <c:pt idx="190">
                  <c:v>83.339791628587079</c:v>
                </c:pt>
                <c:pt idx="191">
                  <c:v>83.352403582526051</c:v>
                </c:pt>
                <c:pt idx="192">
                  <c:v>83.516358983732417</c:v>
                </c:pt>
                <c:pt idx="193">
                  <c:v>84.247852312191554</c:v>
                </c:pt>
                <c:pt idx="194">
                  <c:v>84.235240358252611</c:v>
                </c:pt>
                <c:pt idx="195">
                  <c:v>84.474867483092666</c:v>
                </c:pt>
                <c:pt idx="196">
                  <c:v>85.105465180040213</c:v>
                </c:pt>
                <c:pt idx="197">
                  <c:v>83.705538292816684</c:v>
                </c:pt>
                <c:pt idx="198">
                  <c:v>81.195759458965441</c:v>
                </c:pt>
                <c:pt idx="199">
                  <c:v>81.35971486017182</c:v>
                </c:pt>
                <c:pt idx="200">
                  <c:v>81.939864741363564</c:v>
                </c:pt>
                <c:pt idx="201">
                  <c:v>80.312922683238895</c:v>
                </c:pt>
                <c:pt idx="202">
                  <c:v>80.628221531712668</c:v>
                </c:pt>
                <c:pt idx="203">
                  <c:v>78.370681776640467</c:v>
                </c:pt>
                <c:pt idx="204">
                  <c:v>80.577773715956866</c:v>
                </c:pt>
                <c:pt idx="205">
                  <c:v>79.341802229939674</c:v>
                </c:pt>
                <c:pt idx="206">
                  <c:v>78.408517638457326</c:v>
                </c:pt>
                <c:pt idx="207">
                  <c:v>78.206726375434101</c:v>
                </c:pt>
                <c:pt idx="208">
                  <c:v>78.837324072381634</c:v>
                </c:pt>
                <c:pt idx="209">
                  <c:v>79.152622920855407</c:v>
                </c:pt>
                <c:pt idx="210">
                  <c:v>80.186803143849374</c:v>
                </c:pt>
                <c:pt idx="211">
                  <c:v>80.212027051727304</c:v>
                </c:pt>
                <c:pt idx="212">
                  <c:v>79.808444525680855</c:v>
                </c:pt>
                <c:pt idx="213">
                  <c:v>80.224639005666248</c:v>
                </c:pt>
                <c:pt idx="214">
                  <c:v>80.111131420215685</c:v>
                </c:pt>
                <c:pt idx="215">
                  <c:v>81.120087735331751</c:v>
                </c:pt>
                <c:pt idx="216">
                  <c:v>80.930908426247498</c:v>
                </c:pt>
                <c:pt idx="217">
                  <c:v>78.862547980259549</c:v>
                </c:pt>
                <c:pt idx="218">
                  <c:v>79.732772802047165</c:v>
                </c:pt>
                <c:pt idx="219">
                  <c:v>78.925607749954295</c:v>
                </c:pt>
                <c:pt idx="220">
                  <c:v>79.518369585084983</c:v>
                </c:pt>
                <c:pt idx="221">
                  <c:v>78.673368671175297</c:v>
                </c:pt>
                <c:pt idx="222">
                  <c:v>77.147322244562247</c:v>
                </c:pt>
                <c:pt idx="223">
                  <c:v>76.668067994882108</c:v>
                </c:pt>
                <c:pt idx="224">
                  <c:v>76.264485468835687</c:v>
                </c:pt>
                <c:pt idx="225">
                  <c:v>77.336501553646499</c:v>
                </c:pt>
                <c:pt idx="226">
                  <c:v>77.664412356059216</c:v>
                </c:pt>
                <c:pt idx="227">
                  <c:v>76.529336501553644</c:v>
                </c:pt>
                <c:pt idx="228">
                  <c:v>76.100530067629322</c:v>
                </c:pt>
                <c:pt idx="229">
                  <c:v>76.731127764576854</c:v>
                </c:pt>
                <c:pt idx="230">
                  <c:v>75.684335587643929</c:v>
                </c:pt>
                <c:pt idx="231">
                  <c:v>75.066349844635354</c:v>
                </c:pt>
                <c:pt idx="232">
                  <c:v>74.549259733138371</c:v>
                </c:pt>
                <c:pt idx="233">
                  <c:v>76.441052823980996</c:v>
                </c:pt>
                <c:pt idx="234">
                  <c:v>76.882471211844262</c:v>
                </c:pt>
                <c:pt idx="235">
                  <c:v>76.264485468835687</c:v>
                </c:pt>
                <c:pt idx="236">
                  <c:v>76.39060500822518</c:v>
                </c:pt>
                <c:pt idx="237">
                  <c:v>76.504112593675742</c:v>
                </c:pt>
                <c:pt idx="238">
                  <c:v>74.498811917382554</c:v>
                </c:pt>
                <c:pt idx="239">
                  <c:v>73.13672089197587</c:v>
                </c:pt>
                <c:pt idx="240">
                  <c:v>74.662767318588919</c:v>
                </c:pt>
                <c:pt idx="241">
                  <c:v>74.587095594955215</c:v>
                </c:pt>
                <c:pt idx="242">
                  <c:v>74.032169621641387</c:v>
                </c:pt>
                <c:pt idx="243">
                  <c:v>73.262840431365376</c:v>
                </c:pt>
                <c:pt idx="244">
                  <c:v>72.518735148967281</c:v>
                </c:pt>
                <c:pt idx="245">
                  <c:v>73.061049168342166</c:v>
                </c:pt>
                <c:pt idx="246">
                  <c:v>74.915006397367932</c:v>
                </c:pt>
                <c:pt idx="247">
                  <c:v>76.857247303966361</c:v>
                </c:pt>
                <c:pt idx="248">
                  <c:v>77.727472125753977</c:v>
                </c:pt>
                <c:pt idx="249">
                  <c:v>78.38329373057941</c:v>
                </c:pt>
                <c:pt idx="250">
                  <c:v>77.853591665143483</c:v>
                </c:pt>
                <c:pt idx="251">
                  <c:v>79.06433924328276</c:v>
                </c:pt>
                <c:pt idx="252">
                  <c:v>78.862547980259549</c:v>
                </c:pt>
                <c:pt idx="253">
                  <c:v>79.303966368122829</c:v>
                </c:pt>
                <c:pt idx="254">
                  <c:v>78.68598062511424</c:v>
                </c:pt>
                <c:pt idx="255">
                  <c:v>78.849936026320606</c:v>
                </c:pt>
                <c:pt idx="256">
                  <c:v>78.395905684518368</c:v>
                </c:pt>
                <c:pt idx="257">
                  <c:v>77.992323158471947</c:v>
                </c:pt>
                <c:pt idx="258">
                  <c:v>76.138365929446167</c:v>
                </c:pt>
                <c:pt idx="259">
                  <c:v>76.743739718515826</c:v>
                </c:pt>
                <c:pt idx="260">
                  <c:v>77.386949369402302</c:v>
                </c:pt>
                <c:pt idx="261">
                  <c:v>77.651800402120273</c:v>
                </c:pt>
                <c:pt idx="262">
                  <c:v>77.803143849387666</c:v>
                </c:pt>
                <c:pt idx="263">
                  <c:v>79.367026137817589</c:v>
                </c:pt>
                <c:pt idx="264">
                  <c:v>79.379638091756533</c:v>
                </c:pt>
                <c:pt idx="265">
                  <c:v>79.657101078413447</c:v>
                </c:pt>
                <c:pt idx="266">
                  <c:v>79.795832571741911</c:v>
                </c:pt>
                <c:pt idx="267">
                  <c:v>78.887771888137451</c:v>
                </c:pt>
                <c:pt idx="268">
                  <c:v>79.177846828733308</c:v>
                </c:pt>
                <c:pt idx="269">
                  <c:v>78.04277097422775</c:v>
                </c:pt>
                <c:pt idx="270">
                  <c:v>75.545604094315465</c:v>
                </c:pt>
                <c:pt idx="271">
                  <c:v>76.239261560957786</c:v>
                </c:pt>
                <c:pt idx="272">
                  <c:v>76.07530615975142</c:v>
                </c:pt>
                <c:pt idx="273">
                  <c:v>76.087918113690364</c:v>
                </c:pt>
                <c:pt idx="274">
                  <c:v>75.835679034911351</c:v>
                </c:pt>
                <c:pt idx="275">
                  <c:v>74.536647779199413</c:v>
                </c:pt>
                <c:pt idx="276">
                  <c:v>73.300676293182221</c:v>
                </c:pt>
                <c:pt idx="277">
                  <c:v>71.383659294461708</c:v>
                </c:pt>
                <c:pt idx="278">
                  <c:v>67.524401389142753</c:v>
                </c:pt>
                <c:pt idx="279">
                  <c:v>69.277462986656914</c:v>
                </c:pt>
                <c:pt idx="280">
                  <c:v>68.293730579418749</c:v>
                </c:pt>
                <c:pt idx="281">
                  <c:v>69.819777006031799</c:v>
                </c:pt>
                <c:pt idx="282">
                  <c:v>69.681045512703349</c:v>
                </c:pt>
                <c:pt idx="283">
                  <c:v>69.857612867848658</c:v>
                </c:pt>
                <c:pt idx="284">
                  <c:v>68.55858161213672</c:v>
                </c:pt>
                <c:pt idx="285">
                  <c:v>68.306342533357707</c:v>
                </c:pt>
                <c:pt idx="286">
                  <c:v>69.390970572107477</c:v>
                </c:pt>
                <c:pt idx="287">
                  <c:v>67.499177481264852</c:v>
                </c:pt>
                <c:pt idx="288">
                  <c:v>67.524401389142753</c:v>
                </c:pt>
                <c:pt idx="289">
                  <c:v>67.675744836410161</c:v>
                </c:pt>
                <c:pt idx="290">
                  <c:v>68.836044598793634</c:v>
                </c:pt>
                <c:pt idx="291">
                  <c:v>67.991043684883934</c:v>
                </c:pt>
                <c:pt idx="292">
                  <c:v>67.246938402485839</c:v>
                </c:pt>
                <c:pt idx="293">
                  <c:v>66.96947541582891</c:v>
                </c:pt>
                <c:pt idx="294">
                  <c:v>67.940595869128131</c:v>
                </c:pt>
                <c:pt idx="295">
                  <c:v>69.378358618168519</c:v>
                </c:pt>
                <c:pt idx="296">
                  <c:v>69.971120453299207</c:v>
                </c:pt>
                <c:pt idx="297">
                  <c:v>68.899104368488395</c:v>
                </c:pt>
                <c:pt idx="298">
                  <c:v>70.740449643575218</c:v>
                </c:pt>
                <c:pt idx="299">
                  <c:v>68.772984829098888</c:v>
                </c:pt>
                <c:pt idx="300">
                  <c:v>69.529702065435941</c:v>
                </c:pt>
                <c:pt idx="301">
                  <c:v>67.839700237616512</c:v>
                </c:pt>
                <c:pt idx="302">
                  <c:v>69.845000913909715</c:v>
                </c:pt>
                <c:pt idx="303">
                  <c:v>68.747760921220987</c:v>
                </c:pt>
                <c:pt idx="304">
                  <c:v>68.331566441235609</c:v>
                </c:pt>
                <c:pt idx="305">
                  <c:v>71.156644123560596</c:v>
                </c:pt>
                <c:pt idx="306">
                  <c:v>70.488210564796191</c:v>
                </c:pt>
                <c:pt idx="307">
                  <c:v>70.778285505392063</c:v>
                </c:pt>
                <c:pt idx="308">
                  <c:v>73.565527325900206</c:v>
                </c:pt>
                <c:pt idx="309">
                  <c:v>73.855602266496078</c:v>
                </c:pt>
                <c:pt idx="310">
                  <c:v>72.380003655638816</c:v>
                </c:pt>
                <c:pt idx="311">
                  <c:v>72.922317675013701</c:v>
                </c:pt>
                <c:pt idx="312">
                  <c:v>73.086273076220067</c:v>
                </c:pt>
                <c:pt idx="313">
                  <c:v>73.893438128312923</c:v>
                </c:pt>
                <c:pt idx="314">
                  <c:v>72.846645951379998</c:v>
                </c:pt>
                <c:pt idx="315">
                  <c:v>72.644854688356787</c:v>
                </c:pt>
                <c:pt idx="316">
                  <c:v>74.095229391336133</c:v>
                </c:pt>
                <c:pt idx="317">
                  <c:v>73.489855602266502</c:v>
                </c:pt>
                <c:pt idx="318">
                  <c:v>74.92761835130689</c:v>
                </c:pt>
                <c:pt idx="319">
                  <c:v>74.410528239809906</c:v>
                </c:pt>
                <c:pt idx="320">
                  <c:v>75.696947541582887</c:v>
                </c:pt>
                <c:pt idx="321">
                  <c:v>78.131054651800397</c:v>
                </c:pt>
                <c:pt idx="322">
                  <c:v>79.644489124474489</c:v>
                </c:pt>
                <c:pt idx="323">
                  <c:v>79.669713032352405</c:v>
                </c:pt>
                <c:pt idx="324">
                  <c:v>79.215682690550182</c:v>
                </c:pt>
                <c:pt idx="325">
                  <c:v>79.757996709925067</c:v>
                </c:pt>
                <c:pt idx="326">
                  <c:v>80.968744288064343</c:v>
                </c:pt>
                <c:pt idx="327">
                  <c:v>79.972399926887221</c:v>
                </c:pt>
                <c:pt idx="328">
                  <c:v>79.455309815390237</c:v>
                </c:pt>
                <c:pt idx="329">
                  <c:v>80.375982452933641</c:v>
                </c:pt>
                <c:pt idx="330">
                  <c:v>80.867848656552738</c:v>
                </c:pt>
                <c:pt idx="331">
                  <c:v>81.73807347834034</c:v>
                </c:pt>
                <c:pt idx="332">
                  <c:v>81.082251873514906</c:v>
                </c:pt>
                <c:pt idx="333">
                  <c:v>80.035459696581967</c:v>
                </c:pt>
                <c:pt idx="334">
                  <c:v>80.14896728203253</c:v>
                </c:pt>
                <c:pt idx="335">
                  <c:v>81.485834399561327</c:v>
                </c:pt>
                <c:pt idx="336">
                  <c:v>80.401206360811557</c:v>
                </c:pt>
                <c:pt idx="337">
                  <c:v>79.46792176932918</c:v>
                </c:pt>
                <c:pt idx="338">
                  <c:v>79.757996709925067</c:v>
                </c:pt>
                <c:pt idx="339">
                  <c:v>81.574118077133974</c:v>
                </c:pt>
                <c:pt idx="340">
                  <c:v>80.401206360811557</c:v>
                </c:pt>
                <c:pt idx="341">
                  <c:v>81.284043136538116</c:v>
                </c:pt>
                <c:pt idx="342">
                  <c:v>81.965088649241451</c:v>
                </c:pt>
                <c:pt idx="343">
                  <c:v>81.498446353500285</c:v>
                </c:pt>
                <c:pt idx="344">
                  <c:v>80.766953025041133</c:v>
                </c:pt>
                <c:pt idx="345">
                  <c:v>82.38128312922683</c:v>
                </c:pt>
                <c:pt idx="346">
                  <c:v>82.267775543776267</c:v>
                </c:pt>
                <c:pt idx="347">
                  <c:v>82.00292451105831</c:v>
                </c:pt>
                <c:pt idx="348">
                  <c:v>83.655090477060853</c:v>
                </c:pt>
                <c:pt idx="349">
                  <c:v>82.545238530433195</c:v>
                </c:pt>
                <c:pt idx="350">
                  <c:v>83.087552549808066</c:v>
                </c:pt>
                <c:pt idx="351">
                  <c:v>78.837324072381634</c:v>
                </c:pt>
                <c:pt idx="352">
                  <c:v>79.140010966916464</c:v>
                </c:pt>
                <c:pt idx="353">
                  <c:v>80.35075854505574</c:v>
                </c:pt>
                <c:pt idx="354">
                  <c:v>80.325534637177839</c:v>
                </c:pt>
                <c:pt idx="355">
                  <c:v>79.354414183878646</c:v>
                </c:pt>
                <c:pt idx="356">
                  <c:v>78.660756717236325</c:v>
                </c:pt>
                <c:pt idx="357">
                  <c:v>77.424785231219147</c:v>
                </c:pt>
                <c:pt idx="358">
                  <c:v>76.869859257905318</c:v>
                </c:pt>
                <c:pt idx="359">
                  <c:v>78.345457868762566</c:v>
                </c:pt>
                <c:pt idx="360">
                  <c:v>78.62292085541948</c:v>
                </c:pt>
                <c:pt idx="361">
                  <c:v>79.606653262657645</c:v>
                </c:pt>
                <c:pt idx="362">
                  <c:v>78.105830743922496</c:v>
                </c:pt>
                <c:pt idx="363">
                  <c:v>77.185158106379092</c:v>
                </c:pt>
                <c:pt idx="364">
                  <c:v>76.857247303966361</c:v>
                </c:pt>
                <c:pt idx="365">
                  <c:v>78.673368671175297</c:v>
                </c:pt>
                <c:pt idx="366">
                  <c:v>78.534637177846832</c:v>
                </c:pt>
                <c:pt idx="367">
                  <c:v>79.631877170535546</c:v>
                </c:pt>
                <c:pt idx="368">
                  <c:v>79.505757631146039</c:v>
                </c:pt>
                <c:pt idx="369">
                  <c:v>76.693291902760009</c:v>
                </c:pt>
                <c:pt idx="370">
                  <c:v>77.172546152440134</c:v>
                </c:pt>
                <c:pt idx="371">
                  <c:v>76.554560409431545</c:v>
                </c:pt>
                <c:pt idx="372">
                  <c:v>75.356424785231212</c:v>
                </c:pt>
                <c:pt idx="373">
                  <c:v>75.331200877353311</c:v>
                </c:pt>
                <c:pt idx="374">
                  <c:v>74.08261743739719</c:v>
                </c:pt>
                <c:pt idx="375">
                  <c:v>76.01224639005666</c:v>
                </c:pt>
                <c:pt idx="376">
                  <c:v>76.882471211844262</c:v>
                </c:pt>
                <c:pt idx="377">
                  <c:v>75.1294096143301</c:v>
                </c:pt>
                <c:pt idx="378">
                  <c:v>74.360080424054104</c:v>
                </c:pt>
                <c:pt idx="379">
                  <c:v>74.006945713763486</c:v>
                </c:pt>
                <c:pt idx="380">
                  <c:v>75.30597696947541</c:v>
                </c:pt>
                <c:pt idx="381">
                  <c:v>73.363736062876981</c:v>
                </c:pt>
                <c:pt idx="382">
                  <c:v>73.704258819228656</c:v>
                </c:pt>
                <c:pt idx="383">
                  <c:v>75.179857430085903</c:v>
                </c:pt>
                <c:pt idx="384">
                  <c:v>75.898738804606111</c:v>
                </c:pt>
                <c:pt idx="385">
                  <c:v>76.163589837324068</c:v>
                </c:pt>
                <c:pt idx="386">
                  <c:v>77.487845000913907</c:v>
                </c:pt>
                <c:pt idx="387">
                  <c:v>77.286053737890697</c:v>
                </c:pt>
                <c:pt idx="388">
                  <c:v>80.022847742643023</c:v>
                </c:pt>
                <c:pt idx="389">
                  <c:v>79.896728203253531</c:v>
                </c:pt>
                <c:pt idx="390">
                  <c:v>79.732772802047165</c:v>
                </c:pt>
                <c:pt idx="391">
                  <c:v>78.408517638457326</c:v>
                </c:pt>
                <c:pt idx="392">
                  <c:v>77.878815573021384</c:v>
                </c:pt>
                <c:pt idx="393">
                  <c:v>76.630232133065249</c:v>
                </c:pt>
                <c:pt idx="394">
                  <c:v>75.987022482178759</c:v>
                </c:pt>
                <c:pt idx="395">
                  <c:v>75.142021568269044</c:v>
                </c:pt>
                <c:pt idx="396">
                  <c:v>74.826722719795285</c:v>
                </c:pt>
                <c:pt idx="397">
                  <c:v>73.325900201060136</c:v>
                </c:pt>
                <c:pt idx="398">
                  <c:v>73.90605008225188</c:v>
                </c:pt>
                <c:pt idx="399">
                  <c:v>75.70955949552183</c:v>
                </c:pt>
                <c:pt idx="400">
                  <c:v>75.621275817949183</c:v>
                </c:pt>
                <c:pt idx="401">
                  <c:v>76.617620179126305</c:v>
                </c:pt>
                <c:pt idx="402">
                  <c:v>76.226649607018814</c:v>
                </c:pt>
                <c:pt idx="403">
                  <c:v>76.113142021568279</c:v>
                </c:pt>
                <c:pt idx="404">
                  <c:v>76.819411442149516</c:v>
                </c:pt>
                <c:pt idx="405">
                  <c:v>79.921952111131418</c:v>
                </c:pt>
                <c:pt idx="406">
                  <c:v>79.001279473587999</c:v>
                </c:pt>
                <c:pt idx="407">
                  <c:v>80.804788886857978</c:v>
                </c:pt>
                <c:pt idx="408">
                  <c:v>80.136355328093586</c:v>
                </c:pt>
                <c:pt idx="409">
                  <c:v>81.006580149881188</c:v>
                </c:pt>
                <c:pt idx="410">
                  <c:v>81.384938768049707</c:v>
                </c:pt>
                <c:pt idx="411">
                  <c:v>79.871504295375601</c:v>
                </c:pt>
                <c:pt idx="412">
                  <c:v>79.505757631146039</c:v>
                </c:pt>
                <c:pt idx="413">
                  <c:v>80.4138183147505</c:v>
                </c:pt>
                <c:pt idx="414">
                  <c:v>80.312922683238895</c:v>
                </c:pt>
                <c:pt idx="415">
                  <c:v>79.795832571741911</c:v>
                </c:pt>
                <c:pt idx="416">
                  <c:v>80.237250959605191</c:v>
                </c:pt>
                <c:pt idx="417">
                  <c:v>78.484189362091016</c:v>
                </c:pt>
                <c:pt idx="418">
                  <c:v>80.55254980807895</c:v>
                </c:pt>
                <c:pt idx="419">
                  <c:v>80.565161762017922</c:v>
                </c:pt>
                <c:pt idx="420">
                  <c:v>80.287698775360994</c:v>
                </c:pt>
                <c:pt idx="421">
                  <c:v>79.455309815390237</c:v>
                </c:pt>
                <c:pt idx="422">
                  <c:v>79.177846828733308</c:v>
                </c:pt>
                <c:pt idx="423">
                  <c:v>79.278742460244928</c:v>
                </c:pt>
                <c:pt idx="424">
                  <c:v>79.140010966916464</c:v>
                </c:pt>
                <c:pt idx="425">
                  <c:v>78.711204532992141</c:v>
                </c:pt>
                <c:pt idx="426">
                  <c:v>79.581429354779758</c:v>
                </c:pt>
                <c:pt idx="427">
                  <c:v>78.206726375434101</c:v>
                </c:pt>
                <c:pt idx="428">
                  <c:v>78.862547980259549</c:v>
                </c:pt>
                <c:pt idx="429">
                  <c:v>80.14896728203253</c:v>
                </c:pt>
                <c:pt idx="430">
                  <c:v>78.837324072381634</c:v>
                </c:pt>
                <c:pt idx="431">
                  <c:v>77.336501553646499</c:v>
                </c:pt>
                <c:pt idx="432">
                  <c:v>77.866203619082441</c:v>
                </c:pt>
                <c:pt idx="433">
                  <c:v>77.222993968195937</c:v>
                </c:pt>
                <c:pt idx="434">
                  <c:v>77.664412356059216</c:v>
                </c:pt>
                <c:pt idx="435">
                  <c:v>77.134710290623289</c:v>
                </c:pt>
                <c:pt idx="436">
                  <c:v>77.260829830012781</c:v>
                </c:pt>
                <c:pt idx="437">
                  <c:v>76.844635350027417</c:v>
                </c:pt>
                <c:pt idx="438">
                  <c:v>76.869859257905318</c:v>
                </c:pt>
                <c:pt idx="439">
                  <c:v>78.105830743922496</c:v>
                </c:pt>
                <c:pt idx="440">
                  <c:v>79.039115335404873</c:v>
                </c:pt>
                <c:pt idx="441">
                  <c:v>78.395905684518368</c:v>
                </c:pt>
                <c:pt idx="442">
                  <c:v>78.597696947541579</c:v>
                </c:pt>
                <c:pt idx="443">
                  <c:v>81.372326814110764</c:v>
                </c:pt>
                <c:pt idx="444">
                  <c:v>81.511058307439214</c:v>
                </c:pt>
                <c:pt idx="445">
                  <c:v>80.55254980807895</c:v>
                </c:pt>
                <c:pt idx="446">
                  <c:v>79.619265216596602</c:v>
                </c:pt>
                <c:pt idx="447">
                  <c:v>79.392250045695491</c:v>
                </c:pt>
                <c:pt idx="448">
                  <c:v>78.799488210564789</c:v>
                </c:pt>
                <c:pt idx="449">
                  <c:v>79.329190276000716</c:v>
                </c:pt>
                <c:pt idx="450">
                  <c:v>78.988667519649056</c:v>
                </c:pt>
                <c:pt idx="451">
                  <c:v>77.147322244562247</c:v>
                </c:pt>
                <c:pt idx="452">
                  <c:v>77.74008407969292</c:v>
                </c:pt>
                <c:pt idx="453">
                  <c:v>76.89508316578322</c:v>
                </c:pt>
                <c:pt idx="454">
                  <c:v>76.289709376713589</c:v>
                </c:pt>
                <c:pt idx="455">
                  <c:v>75.419484554925972</c:v>
                </c:pt>
                <c:pt idx="456">
                  <c:v>76.995978797294825</c:v>
                </c:pt>
                <c:pt idx="457">
                  <c:v>76.945530981539022</c:v>
                </c:pt>
                <c:pt idx="458">
                  <c:v>76.428440870042053</c:v>
                </c:pt>
                <c:pt idx="459">
                  <c:v>76.163589837324068</c:v>
                </c:pt>
                <c:pt idx="460">
                  <c:v>76.478888685797841</c:v>
                </c:pt>
                <c:pt idx="461">
                  <c:v>75.558216048254437</c:v>
                </c:pt>
                <c:pt idx="462">
                  <c:v>75.646499725827084</c:v>
                </c:pt>
                <c:pt idx="463">
                  <c:v>75.041125936757453</c:v>
                </c:pt>
                <c:pt idx="464">
                  <c:v>76.113142021568279</c:v>
                </c:pt>
                <c:pt idx="465">
                  <c:v>76.062694205812477</c:v>
                </c:pt>
                <c:pt idx="466">
                  <c:v>77.878815573021384</c:v>
                </c:pt>
                <c:pt idx="467">
                  <c:v>78.572473039663677</c:v>
                </c:pt>
                <c:pt idx="468">
                  <c:v>79.354414183878646</c:v>
                </c:pt>
                <c:pt idx="469">
                  <c:v>79.619265216596602</c:v>
                </c:pt>
                <c:pt idx="470">
                  <c:v>80.161579235971487</c:v>
                </c:pt>
                <c:pt idx="471">
                  <c:v>79.556205446901842</c:v>
                </c:pt>
                <c:pt idx="472">
                  <c:v>79.303966368122829</c:v>
                </c:pt>
                <c:pt idx="473">
                  <c:v>79.341802229939674</c:v>
                </c:pt>
                <c:pt idx="474">
                  <c:v>79.291354414183871</c:v>
                </c:pt>
                <c:pt idx="475">
                  <c:v>79.228294644489125</c:v>
                </c:pt>
                <c:pt idx="476">
                  <c:v>79.871504295375601</c:v>
                </c:pt>
                <c:pt idx="477">
                  <c:v>79.619265216596602</c:v>
                </c:pt>
                <c:pt idx="478">
                  <c:v>79.19045878267228</c:v>
                </c:pt>
                <c:pt idx="479">
                  <c:v>77.475233046974964</c:v>
                </c:pt>
                <c:pt idx="480">
                  <c:v>76.264485468835687</c:v>
                </c:pt>
                <c:pt idx="481">
                  <c:v>75.671723633704985</c:v>
                </c:pt>
                <c:pt idx="482">
                  <c:v>76.302321330652532</c:v>
                </c:pt>
                <c:pt idx="483">
                  <c:v>76.050082251873505</c:v>
                </c:pt>
                <c:pt idx="484">
                  <c:v>75.545604094315465</c:v>
                </c:pt>
                <c:pt idx="485">
                  <c:v>77.967099250594032</c:v>
                </c:pt>
                <c:pt idx="486">
                  <c:v>79.215682690550182</c:v>
                </c:pt>
                <c:pt idx="487">
                  <c:v>79.177846828733308</c:v>
                </c:pt>
                <c:pt idx="488">
                  <c:v>80.565161762017922</c:v>
                </c:pt>
                <c:pt idx="489">
                  <c:v>76.718515810637896</c:v>
                </c:pt>
                <c:pt idx="490">
                  <c:v>76.251873514896729</c:v>
                </c:pt>
                <c:pt idx="491">
                  <c:v>76.819411442149516</c:v>
                </c:pt>
                <c:pt idx="492">
                  <c:v>77.386949369402302</c:v>
                </c:pt>
                <c:pt idx="493">
                  <c:v>79.972399926887221</c:v>
                </c:pt>
                <c:pt idx="494">
                  <c:v>80.968744288064343</c:v>
                </c:pt>
                <c:pt idx="495">
                  <c:v>80.628221531712668</c:v>
                </c:pt>
                <c:pt idx="496">
                  <c:v>80.502101992323148</c:v>
                </c:pt>
                <c:pt idx="497">
                  <c:v>79.846280387497714</c:v>
                </c:pt>
                <c:pt idx="498">
                  <c:v>81.347102906232863</c:v>
                </c:pt>
                <c:pt idx="499">
                  <c:v>80.766953025041133</c:v>
                </c:pt>
                <c:pt idx="500">
                  <c:v>81.170535551087553</c:v>
                </c:pt>
                <c:pt idx="501">
                  <c:v>81.73807347834034</c:v>
                </c:pt>
                <c:pt idx="502">
                  <c:v>81.624565892889791</c:v>
                </c:pt>
                <c:pt idx="503">
                  <c:v>83.201060135258643</c:v>
                </c:pt>
                <c:pt idx="504">
                  <c:v>82.910985194662757</c:v>
                </c:pt>
                <c:pt idx="505">
                  <c:v>82.330835313471027</c:v>
                </c:pt>
                <c:pt idx="506">
                  <c:v>81.611953938950833</c:v>
                </c:pt>
                <c:pt idx="507">
                  <c:v>82.419118991043675</c:v>
                </c:pt>
                <c:pt idx="508">
                  <c:v>82.242551635898366</c:v>
                </c:pt>
                <c:pt idx="509">
                  <c:v>82.482178760738449</c:v>
                </c:pt>
                <c:pt idx="510">
                  <c:v>82.974044964357518</c:v>
                </c:pt>
                <c:pt idx="511">
                  <c:v>83.188448181319686</c:v>
                </c:pt>
                <c:pt idx="512">
                  <c:v>82.860537378906969</c:v>
                </c:pt>
                <c:pt idx="513">
                  <c:v>85.673003107292999</c:v>
                </c:pt>
                <c:pt idx="514">
                  <c:v>86.871138731493318</c:v>
                </c:pt>
                <c:pt idx="515">
                  <c:v>85.49643575214769</c:v>
                </c:pt>
                <c:pt idx="516">
                  <c:v>85.521659660025591</c:v>
                </c:pt>
                <c:pt idx="517">
                  <c:v>86.038749771522575</c:v>
                </c:pt>
                <c:pt idx="518">
                  <c:v>87.829647230853581</c:v>
                </c:pt>
                <c:pt idx="519">
                  <c:v>85.950466093949927</c:v>
                </c:pt>
                <c:pt idx="520">
                  <c:v>86.795467007859614</c:v>
                </c:pt>
                <c:pt idx="521">
                  <c:v>86.707183330286966</c:v>
                </c:pt>
                <c:pt idx="522">
                  <c:v>88.094498263571552</c:v>
                </c:pt>
                <c:pt idx="523">
                  <c:v>88.157558033266312</c:v>
                </c:pt>
                <c:pt idx="524">
                  <c:v>87.968378724182045</c:v>
                </c:pt>
                <c:pt idx="525">
                  <c:v>87.337781027234513</c:v>
                </c:pt>
                <c:pt idx="526">
                  <c:v>86.429720343630038</c:v>
                </c:pt>
                <c:pt idx="527">
                  <c:v>86.429720343630038</c:v>
                </c:pt>
                <c:pt idx="528">
                  <c:v>86.543227929080615</c:v>
                </c:pt>
                <c:pt idx="529">
                  <c:v>86.101809541217335</c:v>
                </c:pt>
                <c:pt idx="530">
                  <c:v>86.34143666605739</c:v>
                </c:pt>
                <c:pt idx="531">
                  <c:v>86.038749771522575</c:v>
                </c:pt>
                <c:pt idx="532">
                  <c:v>85.93785414001097</c:v>
                </c:pt>
                <c:pt idx="533">
                  <c:v>86.152257356973138</c:v>
                </c:pt>
                <c:pt idx="534">
                  <c:v>86.568451836958502</c:v>
                </c:pt>
                <c:pt idx="535">
                  <c:v>86.997258270882838</c:v>
                </c:pt>
                <c:pt idx="536">
                  <c:v>85.900018278194111</c:v>
                </c:pt>
                <c:pt idx="537">
                  <c:v>85.673003107292999</c:v>
                </c:pt>
                <c:pt idx="538">
                  <c:v>88.598976421129592</c:v>
                </c:pt>
                <c:pt idx="539">
                  <c:v>88.346737342350565</c:v>
                </c:pt>
                <c:pt idx="540">
                  <c:v>87.350392981173471</c:v>
                </c:pt>
                <c:pt idx="541">
                  <c:v>88.00621458599889</c:v>
                </c:pt>
                <c:pt idx="542">
                  <c:v>86.07658563333942</c:v>
                </c:pt>
                <c:pt idx="543">
                  <c:v>83.970389325534626</c:v>
                </c:pt>
                <c:pt idx="544">
                  <c:v>83.541582891610304</c:v>
                </c:pt>
                <c:pt idx="545">
                  <c:v>81.864193017729846</c:v>
                </c:pt>
                <c:pt idx="546">
                  <c:v>81.649789800767678</c:v>
                </c:pt>
                <c:pt idx="547">
                  <c:v>81.561506123195031</c:v>
                </c:pt>
                <c:pt idx="548">
                  <c:v>80.615609577773725</c:v>
                </c:pt>
                <c:pt idx="549">
                  <c:v>81.59934198501189</c:v>
                </c:pt>
                <c:pt idx="550">
                  <c:v>82.00292451105831</c:v>
                </c:pt>
                <c:pt idx="551">
                  <c:v>82.343447267409985</c:v>
                </c:pt>
                <c:pt idx="552">
                  <c:v>83.932553463717781</c:v>
                </c:pt>
                <c:pt idx="553">
                  <c:v>83.339791628587079</c:v>
                </c:pt>
                <c:pt idx="554">
                  <c:v>82.671358069822702</c:v>
                </c:pt>
                <c:pt idx="555">
                  <c:v>83.213672089197587</c:v>
                </c:pt>
                <c:pt idx="556">
                  <c:v>83.16322427344177</c:v>
                </c:pt>
                <c:pt idx="557">
                  <c:v>83.037104734052278</c:v>
                </c:pt>
                <c:pt idx="558">
                  <c:v>83.301955766770234</c:v>
                </c:pt>
                <c:pt idx="559">
                  <c:v>84.701882653993778</c:v>
                </c:pt>
                <c:pt idx="560">
                  <c:v>84.979345640650692</c:v>
                </c:pt>
                <c:pt idx="561">
                  <c:v>83.806433924328275</c:v>
                </c:pt>
                <c:pt idx="562">
                  <c:v>82.923597148601715</c:v>
                </c:pt>
                <c:pt idx="563">
                  <c:v>81.410162675927609</c:v>
                </c:pt>
                <c:pt idx="564">
                  <c:v>82.166879912264676</c:v>
                </c:pt>
                <c:pt idx="565">
                  <c:v>81.813745201974058</c:v>
                </c:pt>
                <c:pt idx="566">
                  <c:v>80.842624748674822</c:v>
                </c:pt>
                <c:pt idx="567">
                  <c:v>80.199415097788332</c:v>
                </c:pt>
                <c:pt idx="568">
                  <c:v>80.968744288064343</c:v>
                </c:pt>
                <c:pt idx="569">
                  <c:v>80.476878084445261</c:v>
                </c:pt>
                <c:pt idx="570">
                  <c:v>80.325534637177839</c:v>
                </c:pt>
                <c:pt idx="571">
                  <c:v>79.934564065070376</c:v>
                </c:pt>
                <c:pt idx="572">
                  <c:v>80.199415097788332</c:v>
                </c:pt>
                <c:pt idx="573">
                  <c:v>80.048071650520939</c:v>
                </c:pt>
                <c:pt idx="574">
                  <c:v>79.165234874794365</c:v>
                </c:pt>
                <c:pt idx="575">
                  <c:v>79.379638091756533</c:v>
                </c:pt>
                <c:pt idx="576">
                  <c:v>78.82471211844269</c:v>
                </c:pt>
                <c:pt idx="577">
                  <c:v>80.085907512337783</c:v>
                </c:pt>
                <c:pt idx="578">
                  <c:v>80.098519466276727</c:v>
                </c:pt>
                <c:pt idx="579">
                  <c:v>79.556205446901842</c:v>
                </c:pt>
                <c:pt idx="580">
                  <c:v>78.900383842076408</c:v>
                </c:pt>
                <c:pt idx="581">
                  <c:v>78.11844269786144</c:v>
                </c:pt>
                <c:pt idx="582">
                  <c:v>77.601352586364456</c:v>
                </c:pt>
                <c:pt idx="583">
                  <c:v>77.210382014256993</c:v>
                </c:pt>
                <c:pt idx="584">
                  <c:v>77.550904770608668</c:v>
                </c:pt>
                <c:pt idx="585">
                  <c:v>77.260829830012781</c:v>
                </c:pt>
                <c:pt idx="586">
                  <c:v>76.605008225187362</c:v>
                </c:pt>
                <c:pt idx="587">
                  <c:v>73.149332845914827</c:v>
                </c:pt>
                <c:pt idx="588">
                  <c:v>74.095229391336133</c:v>
                </c:pt>
                <c:pt idx="589">
                  <c:v>73.40157192469384</c:v>
                </c:pt>
                <c:pt idx="590">
                  <c:v>74.498811917382554</c:v>
                </c:pt>
                <c:pt idx="591">
                  <c:v>73.90605008225188</c:v>
                </c:pt>
                <c:pt idx="592">
                  <c:v>74.032169621641387</c:v>
                </c:pt>
                <c:pt idx="593">
                  <c:v>74.183513068908795</c:v>
                </c:pt>
                <c:pt idx="594">
                  <c:v>74.297020654359343</c:v>
                </c:pt>
                <c:pt idx="595">
                  <c:v>74.271796746481442</c:v>
                </c:pt>
                <c:pt idx="596">
                  <c:v>73.90605008225188</c:v>
                </c:pt>
                <c:pt idx="597">
                  <c:v>74.360080424054104</c:v>
                </c:pt>
                <c:pt idx="598">
                  <c:v>75.722171449460802</c:v>
                </c:pt>
                <c:pt idx="599">
                  <c:v>75.318588923414367</c:v>
                </c:pt>
                <c:pt idx="600">
                  <c:v>75.520380186437578</c:v>
                </c:pt>
                <c:pt idx="601">
                  <c:v>74.864558581612144</c:v>
                </c:pt>
                <c:pt idx="602">
                  <c:v>73.77993054286236</c:v>
                </c:pt>
                <c:pt idx="603">
                  <c:v>73.641199049533896</c:v>
                </c:pt>
                <c:pt idx="604">
                  <c:v>73.918662036190824</c:v>
                </c:pt>
                <c:pt idx="605">
                  <c:v>74.095229391336133</c:v>
                </c:pt>
                <c:pt idx="606">
                  <c:v>74.2844087004204</c:v>
                </c:pt>
                <c:pt idx="607">
                  <c:v>75.659111679766042</c:v>
                </c:pt>
                <c:pt idx="608">
                  <c:v>77.336501553646499</c:v>
                </c:pt>
                <c:pt idx="609">
                  <c:v>76.95814293547798</c:v>
                </c:pt>
                <c:pt idx="610">
                  <c:v>77.979711204532975</c:v>
                </c:pt>
                <c:pt idx="611">
                  <c:v>77.664412356059216</c:v>
                </c:pt>
                <c:pt idx="612">
                  <c:v>77.323889599707556</c:v>
                </c:pt>
                <c:pt idx="613">
                  <c:v>77.235605922134894</c:v>
                </c:pt>
                <c:pt idx="614">
                  <c:v>76.176201791263011</c:v>
                </c:pt>
                <c:pt idx="615">
                  <c:v>75.30597696947541</c:v>
                </c:pt>
                <c:pt idx="616">
                  <c:v>74.410528239809906</c:v>
                </c:pt>
                <c:pt idx="617">
                  <c:v>74.511423871321512</c:v>
                </c:pt>
                <c:pt idx="618">
                  <c:v>74.246572838603541</c:v>
                </c:pt>
                <c:pt idx="619">
                  <c:v>74.801498811917384</c:v>
                </c:pt>
                <c:pt idx="620">
                  <c:v>74.72582708828368</c:v>
                </c:pt>
                <c:pt idx="621">
                  <c:v>75.078961798574298</c:v>
                </c:pt>
                <c:pt idx="622">
                  <c:v>75.923962712484013</c:v>
                </c:pt>
                <c:pt idx="623">
                  <c:v>75.722171449460802</c:v>
                </c:pt>
                <c:pt idx="624">
                  <c:v>76.377993054286236</c:v>
                </c:pt>
                <c:pt idx="625">
                  <c:v>77.122098336684331</c:v>
                </c:pt>
                <c:pt idx="626">
                  <c:v>77.008590751233783</c:v>
                </c:pt>
                <c:pt idx="627">
                  <c:v>77.550904770608668</c:v>
                </c:pt>
                <c:pt idx="628">
                  <c:v>77.185158106379092</c:v>
                </c:pt>
                <c:pt idx="629">
                  <c:v>76.680679948821052</c:v>
                </c:pt>
                <c:pt idx="630">
                  <c:v>76.668067994882108</c:v>
                </c:pt>
                <c:pt idx="631">
                  <c:v>76.340157192469377</c:v>
                </c:pt>
                <c:pt idx="632">
                  <c:v>76.062694205812477</c:v>
                </c:pt>
                <c:pt idx="633">
                  <c:v>75.596051910071282</c:v>
                </c:pt>
                <c:pt idx="634">
                  <c:v>75.621275817949183</c:v>
                </c:pt>
                <c:pt idx="635">
                  <c:v>75.280753061597508</c:v>
                </c:pt>
                <c:pt idx="636">
                  <c:v>74.72582708828368</c:v>
                </c:pt>
                <c:pt idx="637">
                  <c:v>74.473588009504653</c:v>
                </c:pt>
                <c:pt idx="638">
                  <c:v>74.322244562237245</c:v>
                </c:pt>
                <c:pt idx="639">
                  <c:v>74.34746847011516</c:v>
                </c:pt>
                <c:pt idx="640">
                  <c:v>74.297020654359343</c:v>
                </c:pt>
                <c:pt idx="641">
                  <c:v>73.90605008225188</c:v>
                </c:pt>
                <c:pt idx="642">
                  <c:v>73.515079510144389</c:v>
                </c:pt>
                <c:pt idx="643">
                  <c:v>73.13672089197587</c:v>
                </c:pt>
                <c:pt idx="644">
                  <c:v>73.729482727106571</c:v>
                </c:pt>
                <c:pt idx="645">
                  <c:v>73.603363187717051</c:v>
                </c:pt>
                <c:pt idx="646">
                  <c:v>74.536647779199413</c:v>
                </c:pt>
                <c:pt idx="647">
                  <c:v>74.385304331932005</c:v>
                </c:pt>
                <c:pt idx="648">
                  <c:v>74.713215134344722</c:v>
                </c:pt>
                <c:pt idx="649">
                  <c:v>76.491500639736785</c:v>
                </c:pt>
                <c:pt idx="650">
                  <c:v>76.239261560957786</c:v>
                </c:pt>
                <c:pt idx="651">
                  <c:v>75.734783403399746</c:v>
                </c:pt>
                <c:pt idx="652">
                  <c:v>76.491500639736785</c:v>
                </c:pt>
                <c:pt idx="653">
                  <c:v>75.70955949552183</c:v>
                </c:pt>
                <c:pt idx="654">
                  <c:v>75.596051910071282</c:v>
                </c:pt>
                <c:pt idx="655">
                  <c:v>74.599707548894173</c:v>
                </c:pt>
                <c:pt idx="656">
                  <c:v>76.932919027600079</c:v>
                </c:pt>
                <c:pt idx="657">
                  <c:v>76.869859257905318</c:v>
                </c:pt>
                <c:pt idx="658">
                  <c:v>76.794187534271614</c:v>
                </c:pt>
                <c:pt idx="659">
                  <c:v>78.610308901480522</c:v>
                </c:pt>
                <c:pt idx="660">
                  <c:v>79.19045878267228</c:v>
                </c:pt>
                <c:pt idx="661">
                  <c:v>79.013891427526943</c:v>
                </c:pt>
                <c:pt idx="662">
                  <c:v>79.089563151160661</c:v>
                </c:pt>
                <c:pt idx="663">
                  <c:v>78.900383842076408</c:v>
                </c:pt>
                <c:pt idx="664">
                  <c:v>79.278742460244928</c:v>
                </c:pt>
                <c:pt idx="665">
                  <c:v>79.114787059038562</c:v>
                </c:pt>
                <c:pt idx="666">
                  <c:v>78.862547980259549</c:v>
                </c:pt>
                <c:pt idx="667">
                  <c:v>78.82471211844269</c:v>
                </c:pt>
                <c:pt idx="668">
                  <c:v>78.030159020288792</c:v>
                </c:pt>
                <c:pt idx="669">
                  <c:v>77.979711204532975</c:v>
                </c:pt>
                <c:pt idx="670">
                  <c:v>78.761652348747944</c:v>
                </c:pt>
                <c:pt idx="671">
                  <c:v>79.253518552367026</c:v>
                </c:pt>
                <c:pt idx="672">
                  <c:v>79.430085907512336</c:v>
                </c:pt>
                <c:pt idx="673">
                  <c:v>79.026503381465915</c:v>
                </c:pt>
                <c:pt idx="674">
                  <c:v>78.976055565710098</c:v>
                </c:pt>
                <c:pt idx="675">
                  <c:v>79.19045878267228</c:v>
                </c:pt>
                <c:pt idx="676">
                  <c:v>79.720160848108208</c:v>
                </c:pt>
                <c:pt idx="677">
                  <c:v>80.716505209285316</c:v>
                </c:pt>
                <c:pt idx="678">
                  <c:v>80.451654176567359</c:v>
                </c:pt>
                <c:pt idx="679">
                  <c:v>80.678669347468471</c:v>
                </c:pt>
                <c:pt idx="680">
                  <c:v>80.678669347468471</c:v>
                </c:pt>
                <c:pt idx="681">
                  <c:v>80.224639005666248</c:v>
                </c:pt>
                <c:pt idx="682">
                  <c:v>80.968744288064343</c:v>
                </c:pt>
                <c:pt idx="683">
                  <c:v>79.846280387497714</c:v>
                </c:pt>
                <c:pt idx="684">
                  <c:v>79.846280387497714</c:v>
                </c:pt>
                <c:pt idx="685">
                  <c:v>80.14896728203253</c:v>
                </c:pt>
                <c:pt idx="686">
                  <c:v>80.4138183147505</c:v>
                </c:pt>
                <c:pt idx="687">
                  <c:v>80.085907512337783</c:v>
                </c:pt>
                <c:pt idx="688">
                  <c:v>80.615609577773725</c:v>
                </c:pt>
                <c:pt idx="689">
                  <c:v>80.212027051727304</c:v>
                </c:pt>
                <c:pt idx="690">
                  <c:v>80.401206360811557</c:v>
                </c:pt>
                <c:pt idx="691">
                  <c:v>80.930908426247498</c:v>
                </c:pt>
                <c:pt idx="692">
                  <c:v>80.817400840796921</c:v>
                </c:pt>
                <c:pt idx="693">
                  <c:v>80.716505209285316</c:v>
                </c:pt>
                <c:pt idx="694">
                  <c:v>81.019192103820131</c:v>
                </c:pt>
                <c:pt idx="695">
                  <c:v>81.057027965636991</c:v>
                </c:pt>
                <c:pt idx="696">
                  <c:v>80.539937854140007</c:v>
                </c:pt>
                <c:pt idx="697">
                  <c:v>79.896728203253531</c:v>
                </c:pt>
                <c:pt idx="698">
                  <c:v>80.35075854505574</c:v>
                </c:pt>
                <c:pt idx="699">
                  <c:v>78.38329373057941</c:v>
                </c:pt>
                <c:pt idx="700">
                  <c:v>80.275086821422036</c:v>
                </c:pt>
                <c:pt idx="701">
                  <c:v>80.426430268689458</c:v>
                </c:pt>
                <c:pt idx="702">
                  <c:v>80.161579235971487</c:v>
                </c:pt>
                <c:pt idx="703">
                  <c:v>80.590385669895809</c:v>
                </c:pt>
                <c:pt idx="704">
                  <c:v>80.943520380186442</c:v>
                </c:pt>
                <c:pt idx="705">
                  <c:v>81.183147505026511</c:v>
                </c:pt>
                <c:pt idx="706">
                  <c:v>80.956132334125385</c:v>
                </c:pt>
                <c:pt idx="707">
                  <c:v>82.608298300127942</c:v>
                </c:pt>
                <c:pt idx="708">
                  <c:v>81.990312557119367</c:v>
                </c:pt>
                <c:pt idx="709">
                  <c:v>82.229939681959422</c:v>
                </c:pt>
                <c:pt idx="710">
                  <c:v>83.40285139828184</c:v>
                </c:pt>
                <c:pt idx="711">
                  <c:v>83.52897093767136</c:v>
                </c:pt>
                <c:pt idx="712">
                  <c:v>84.159568634618893</c:v>
                </c:pt>
                <c:pt idx="713">
                  <c:v>84.651434838237989</c:v>
                </c:pt>
                <c:pt idx="714">
                  <c:v>84.61359897642113</c:v>
                </c:pt>
                <c:pt idx="715">
                  <c:v>85.19374885761286</c:v>
                </c:pt>
                <c:pt idx="716">
                  <c:v>84.336135989764216</c:v>
                </c:pt>
                <c:pt idx="717">
                  <c:v>81.977700603180409</c:v>
                </c:pt>
                <c:pt idx="718">
                  <c:v>83.049716687991221</c:v>
                </c:pt>
                <c:pt idx="719">
                  <c:v>83.478523121915543</c:v>
                </c:pt>
                <c:pt idx="720">
                  <c:v>84.3109120818863</c:v>
                </c:pt>
                <c:pt idx="721">
                  <c:v>84.058673003107302</c:v>
                </c:pt>
                <c:pt idx="722">
                  <c:v>83.932553463717781</c:v>
                </c:pt>
                <c:pt idx="723">
                  <c:v>84.058673003107302</c:v>
                </c:pt>
                <c:pt idx="724">
                  <c:v>83.52897093767136</c:v>
                </c:pt>
                <c:pt idx="725">
                  <c:v>83.339791628587079</c:v>
                </c:pt>
                <c:pt idx="726">
                  <c:v>84.336135989764216</c:v>
                </c:pt>
                <c:pt idx="727">
                  <c:v>84.903673917017002</c:v>
                </c:pt>
                <c:pt idx="728">
                  <c:v>84.247852312191554</c:v>
                </c:pt>
                <c:pt idx="729">
                  <c:v>84.790166331566439</c:v>
                </c:pt>
                <c:pt idx="730">
                  <c:v>84.046061049168344</c:v>
                </c:pt>
                <c:pt idx="731">
                  <c:v>84.386583805520019</c:v>
                </c:pt>
                <c:pt idx="732">
                  <c:v>83.629866569182965</c:v>
                </c:pt>
                <c:pt idx="733">
                  <c:v>84.121732772802048</c:v>
                </c:pt>
                <c:pt idx="734">
                  <c:v>83.995613233412527</c:v>
                </c:pt>
                <c:pt idx="735">
                  <c:v>84.10912081886309</c:v>
                </c:pt>
                <c:pt idx="736">
                  <c:v>85.042405410345452</c:v>
                </c:pt>
                <c:pt idx="737">
                  <c:v>85.218972765490761</c:v>
                </c:pt>
                <c:pt idx="738">
                  <c:v>86.44233229756901</c:v>
                </c:pt>
                <c:pt idx="739">
                  <c:v>86.152257356973138</c:v>
                </c:pt>
                <c:pt idx="740">
                  <c:v>85.319868397002381</c:v>
                </c:pt>
                <c:pt idx="741">
                  <c:v>85.105465180040213</c:v>
                </c:pt>
                <c:pt idx="742">
                  <c:v>87.577408152074568</c:v>
                </c:pt>
                <c:pt idx="743">
                  <c:v>85.673003107292999</c:v>
                </c:pt>
                <c:pt idx="744">
                  <c:v>85.244196673368677</c:v>
                </c:pt>
                <c:pt idx="745">
                  <c:v>83.718150246755613</c:v>
                </c:pt>
                <c:pt idx="746">
                  <c:v>82.999268872235433</c:v>
                </c:pt>
                <c:pt idx="747">
                  <c:v>84.096508864924147</c:v>
                </c:pt>
                <c:pt idx="748">
                  <c:v>83.755986108572472</c:v>
                </c:pt>
                <c:pt idx="749">
                  <c:v>83.781210016450373</c:v>
                </c:pt>
                <c:pt idx="750">
                  <c:v>82.520014622555294</c:v>
                </c:pt>
                <c:pt idx="751">
                  <c:v>82.709193931639547</c:v>
                </c:pt>
                <c:pt idx="752">
                  <c:v>82.923597148601715</c:v>
                </c:pt>
                <c:pt idx="753">
                  <c:v>81.473222445622369</c:v>
                </c:pt>
                <c:pt idx="754">
                  <c:v>82.835313471029068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EF5-401B-8CBB-23F8638CD3B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News (dots)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noFill/>
              </a:ln>
            </c:spPr>
          </c:marker>
          <c:dPt>
            <c:idx val="490"/>
            <c:marker>
              <c:spPr>
                <a:solidFill>
                  <a:schemeClr val="accent1"/>
                </a:solid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4EF5-401B-8CBB-23F8638CD3B0}"/>
              </c:ext>
            </c:extLst>
          </c:dPt>
          <c:dPt>
            <c:idx val="742"/>
            <c:marker>
              <c:spPr>
                <a:solidFill>
                  <a:schemeClr val="accent1"/>
                </a:solid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4EF5-401B-8CBB-23F8638CD3B0}"/>
              </c:ext>
            </c:extLst>
          </c:dPt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Sheet1!$I$2:$I$756</c:f>
              <c:numCache>
                <c:formatCode>General</c:formatCode>
                <c:ptCount val="755"/>
                <c:pt idx="490" formatCode="0.00">
                  <c:v>71.099999999999994</c:v>
                </c:pt>
                <c:pt idx="742" formatCode="0.00">
                  <c:v>85.65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EF5-401B-8CBB-23F8638CD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353920"/>
        <c:axId val="124359808"/>
      </c:lineChart>
      <c:dateAx>
        <c:axId val="124353920"/>
        <c:scaling>
          <c:orientation val="minMax"/>
        </c:scaling>
        <c:delete val="0"/>
        <c:axPos val="b"/>
        <c:numFmt formatCode="[$-409]mmm\-yy;@" sourceLinked="0"/>
        <c:majorTickMark val="none"/>
        <c:minorTickMark val="none"/>
        <c:tickLblPos val="nextTo"/>
        <c:spPr>
          <a:ln w="187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4359808"/>
        <c:crosses val="autoZero"/>
        <c:auto val="1"/>
        <c:lblOffset val="100"/>
        <c:baseTimeUnit val="days"/>
        <c:majorUnit val="90"/>
        <c:majorTimeUnit val="days"/>
        <c:minorUnit val="1"/>
        <c:minorTimeUnit val="days"/>
      </c:dateAx>
      <c:valAx>
        <c:axId val="124359808"/>
        <c:scaling>
          <c:orientation val="minMax"/>
          <c:max val="12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87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4353920"/>
        <c:crosses val="autoZero"/>
        <c:crossBetween val="between"/>
        <c:majorUnit val="10"/>
        <c:minorUnit val="10"/>
      </c:valAx>
      <c:valAx>
        <c:axId val="124361344"/>
        <c:scaling>
          <c:orientation val="minMax"/>
          <c:max val="100"/>
        </c:scaling>
        <c:delete val="0"/>
        <c:axPos val="r"/>
        <c:numFmt formatCode="#,##0" sourceLinked="0"/>
        <c:majorTickMark val="none"/>
        <c:minorTickMark val="none"/>
        <c:tickLblPos val="nextTo"/>
        <c:crossAx val="124371328"/>
        <c:crosses val="max"/>
        <c:crossBetween val="between"/>
      </c:valAx>
      <c:dateAx>
        <c:axId val="124371328"/>
        <c:scaling>
          <c:orientation val="minMax"/>
        </c:scaling>
        <c:delete val="1"/>
        <c:axPos val="b"/>
        <c:numFmt formatCode="d\-mmm\-yy" sourceLinked="1"/>
        <c:majorTickMark val="out"/>
        <c:minorTickMark val="none"/>
        <c:tickLblPos val="nextTo"/>
        <c:crossAx val="124361344"/>
        <c:crosses val="autoZero"/>
        <c:auto val="1"/>
        <c:lblOffset val="100"/>
        <c:baseTimeUnit val="days"/>
        <c:majorUnit val="1"/>
        <c:minorUnit val="1"/>
      </c:dateAx>
      <c:spPr>
        <a:noFill/>
        <a:ln w="15017">
          <a:noFill/>
        </a:ln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3.6291654189590968E-2"/>
          <c:y val="0.84562312319655697"/>
          <c:w val="0.96370834581040898"/>
          <c:h val="0.15437687680344306"/>
        </c:manualLayout>
      </c:layout>
      <c:overlay val="0"/>
      <c:spPr>
        <a:noFill/>
        <a:ln w="15017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97160"/>
              </p:ext>
            </p:extLst>
          </p:nvPr>
        </p:nvGraphicFramePr>
        <p:xfrm>
          <a:off x="539751" y="1196976"/>
          <a:ext cx="8054772" cy="511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8028384" y="1124744"/>
            <a:ext cx="60869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000" b="0" dirty="0">
                <a:latin typeface="Arial" panose="020B0604020202020204" pitchFamily="34" charset="0"/>
                <a:cs typeface="Arial" panose="020B0604020202020204" pitchFamily="34" charset="0"/>
              </a:rPr>
              <a:t>Vol (m)</a:t>
            </a:r>
          </a:p>
        </p:txBody>
      </p:sp>
      <p:sp>
        <p:nvSpPr>
          <p:cNvPr id="6" name="Text Box 24"/>
          <p:cNvSpPr txBox="1">
            <a:spLocks noChangeArrowheads="1"/>
          </p:cNvSpPr>
          <p:nvPr/>
        </p:nvSpPr>
        <p:spPr bwMode="auto">
          <a:xfrm>
            <a:off x="666454" y="1124744"/>
            <a:ext cx="44916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  <a:buClrTx/>
              <a:buFontTx/>
              <a:buNone/>
            </a:pPr>
            <a:r>
              <a:rPr lang="en-GB" altLang="en-US" sz="1000" b="0" dirty="0">
                <a:latin typeface="Arial" panose="020B0604020202020204" pitchFamily="34" charset="0"/>
                <a:cs typeface="Arial" panose="020B0604020202020204" pitchFamily="34" charset="0"/>
              </a:rPr>
              <a:t>CHF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868144" y="1196752"/>
            <a:ext cx="2487518" cy="913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1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 Jul’17: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cap: c.CHF260bn 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EV: c.CHF275m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P/E: 30x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EV/EBITDA: 17x</a:t>
            </a:r>
            <a:endParaRPr lang="en-GB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Price Performance – L3Y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39551" y="6309320"/>
            <a:ext cx="4174545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pPr marL="176213" indent="-176213"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1)	Rebased to Nestlé’s share price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952456" y="5481638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7240488" y="5769670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800328" y="5769670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736" y="5733256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051720" y="6021288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5436096" y="3356992"/>
            <a:ext cx="2771614" cy="115212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vert="horz" lIns="54000" tIns="45720" rIns="5400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Jun’17: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Activist investor Dan Loeb with his hedge fund Third Point, having amassed a 1.3% stake in Nestlé worth US$3.5bn, encouraged the company to sell its stake in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L’Oreal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increase leverage for share buybacks and adopt a formal profitability target, among other suggestions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Nestlé’s shares rose c.5% on the news, the biggest intraday advance since Jan’15</a:t>
            </a:r>
          </a:p>
        </p:txBody>
      </p:sp>
      <p:cxnSp>
        <p:nvCxnSpPr>
          <p:cNvPr id="20" name="Elbow Connector 19"/>
          <p:cNvCxnSpPr>
            <a:stCxn id="18" idx="0"/>
            <a:endCxn id="22" idx="4"/>
          </p:cNvCxnSpPr>
          <p:nvPr/>
        </p:nvCxnSpPr>
        <p:spPr>
          <a:xfrm rot="5400000" flipH="1" flipV="1">
            <a:off x="7083105" y="2303702"/>
            <a:ext cx="792088" cy="1314493"/>
          </a:xfrm>
          <a:prstGeom prst="bentConnector3">
            <a:avLst>
              <a:gd name="adj1" fmla="val 12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100392" y="2492896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652120" y="2924944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359378" y="3356992"/>
            <a:ext cx="2932702" cy="115212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vert="horz" lIns="54000" tIns="45720" rIns="5400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Jun’16: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Board of Nestlé announced its succession plans for the Chairman and CEO:</a:t>
            </a:r>
          </a:p>
          <a:p>
            <a:pPr marL="179388" lvl="1" indent="-9048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Bulcke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served as CEO from 2008 to 2016, was proposed for new Chairman replacing Peter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Brabeck-Letmathe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had reached the mandatory retirement age</a:t>
            </a:r>
          </a:p>
          <a:p>
            <a:pPr marL="179388" lvl="1" indent="-9048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Schneider was appointed as the new CEO starting on 1 Jan’17</a:t>
            </a:r>
          </a:p>
        </p:txBody>
      </p:sp>
      <p:cxnSp>
        <p:nvCxnSpPr>
          <p:cNvPr id="27" name="Elbow Connector 26"/>
          <p:cNvCxnSpPr>
            <a:stCxn id="26" idx="0"/>
            <a:endCxn id="25" idx="4"/>
          </p:cNvCxnSpPr>
          <p:nvPr/>
        </p:nvCxnSpPr>
        <p:spPr>
          <a:xfrm rot="5400000" flipH="1" flipV="1">
            <a:off x="4576906" y="2245775"/>
            <a:ext cx="360040" cy="18623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9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170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2017-12-23T18:03:46Z</dcterms:modified>
</cp:coreProperties>
</file>